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81" r:id="rId2"/>
  </p:sldMasterIdLst>
  <p:sldIdLst>
    <p:sldId id="263" r:id="rId3"/>
    <p:sldId id="264" r:id="rId4"/>
    <p:sldId id="258" r:id="rId5"/>
    <p:sldId id="262" r:id="rId6"/>
    <p:sldId id="259" r:id="rId7"/>
    <p:sldId id="265" r:id="rId8"/>
    <p:sldId id="26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D4A7E9-692C-42B0-941C-33C3DD5BA245}" v="2" dt="2022-02-23T15:00:59.540"/>
    <p1510:client id="{413F1C44-525B-492D-B7D9-E8A52B5C14F7}" v="45" dt="2022-05-22T09:04:08.894"/>
    <p1510:client id="{5B193B8C-829E-441C-9F52-E1E8EF266945}" v="2" dt="2022-02-24T09:12:12.932"/>
    <p1510:client id="{7539155B-8C81-4542-8380-3B3E6CED58EF}" v="1" dt="2022-05-23T14:59:04.813"/>
    <p1510:client id="{B3C82DDB-A003-4FDF-81CB-AD0A270C6CC4}" v="78" dt="2022-02-23T14:58:14.526"/>
    <p1510:client id="{D06116F1-E852-4359-8090-2FE579F6814A}" v="1" dt="2022-05-23T13:24:54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5/10/relationships/revisionInfo" Target="revisionInfo.xm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hyperlink" Target="mailto:Kokemusasiantuntija@laurantukipalvelu.fi" TargetMode="External"/><Relationship Id="rId1" Type="http://schemas.openxmlformats.org/officeDocument/2006/relationships/hyperlink" Target="http://www.laurantukipalvelu.fi/" TargetMode="External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hyperlink" Target="mailto:Kokemusasiantuntija@laurantukipalvelu.fi" TargetMode="External"/><Relationship Id="rId1" Type="http://schemas.openxmlformats.org/officeDocument/2006/relationships/hyperlink" Target="http://www.laurantukipalvelu.fi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C5519D-0601-4770-B75B-C8B20DBCE8F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09B74C5-2424-435E-A8A5-B4AE5A006552}">
      <dgm:prSet phldrT="[Teksti]"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Työhön paluu 2021</a:t>
          </a:r>
        </a:p>
      </dgm:t>
    </dgm:pt>
    <dgm:pt modelId="{52A7BD8F-FF49-4311-845E-0B2E71254DFD}" type="parTrans" cxnId="{CB3480CA-D547-4971-A9AA-A03DDD616C64}">
      <dgm:prSet/>
      <dgm:spPr/>
    </dgm:pt>
    <dgm:pt modelId="{B98C3935-ECA8-4134-AE4D-F5F537DC4C0F}" type="sibTrans" cxnId="{CB3480CA-D547-4971-A9AA-A03DDD616C64}">
      <dgm:prSet/>
      <dgm:spPr/>
    </dgm:pt>
    <dgm:pt modelId="{638DA365-809B-4BE6-8BA9-B728E71E5E9B}">
      <dgm:prSet phldr="0"/>
      <dgm:spPr/>
      <dgm:t>
        <a:bodyPr/>
        <a:lstStyle/>
        <a:p>
          <a:pPr rtl="0"/>
          <a:r>
            <a:rPr lang="fi-FI" dirty="0">
              <a:solidFill>
                <a:schemeClr val="bg1"/>
              </a:solidFill>
              <a:latin typeface="Franklin Gothic Medium"/>
            </a:rPr>
            <a:t>Trauma 2009</a:t>
          </a:r>
          <a:endParaRPr lang="en-US" dirty="0">
            <a:solidFill>
              <a:schemeClr val="bg1"/>
            </a:solidFill>
            <a:latin typeface="Franklin Gothic Medium"/>
          </a:endParaRPr>
        </a:p>
      </dgm:t>
    </dgm:pt>
    <dgm:pt modelId="{AD83622B-8F5A-47EC-8F87-62CB023CB3DB}" type="parTrans" cxnId="{F55FB5DD-E3B8-4DF4-9B26-21C586A3C8C2}">
      <dgm:prSet/>
      <dgm:spPr/>
    </dgm:pt>
    <dgm:pt modelId="{CB462EC8-C060-4616-9CE6-A841A26D1F2E}" type="sibTrans" cxnId="{F55FB5DD-E3B8-4DF4-9B26-21C586A3C8C2}">
      <dgm:prSet/>
      <dgm:spPr/>
    </dgm:pt>
    <dgm:pt modelId="{976235A4-2D67-4FF0-853B-E57D40440A44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Kaksisuuntainen mielialahäiriö 2015</a:t>
          </a:r>
          <a:endParaRPr lang="en-US" dirty="0">
            <a:solidFill>
              <a:schemeClr val="bg1"/>
            </a:solidFill>
            <a:latin typeface="Franklin Gothic Medium"/>
          </a:endParaRPr>
        </a:p>
      </dgm:t>
    </dgm:pt>
    <dgm:pt modelId="{3512AA01-C3C3-40C7-9E98-17D513B4627B}" type="parTrans" cxnId="{30D679B1-D696-49A0-BDAE-C97EFA07C068}">
      <dgm:prSet/>
      <dgm:spPr/>
    </dgm:pt>
    <dgm:pt modelId="{CADA065D-4E2D-457B-B69F-58625A896E3C}" type="sibTrans" cxnId="{30D679B1-D696-49A0-BDAE-C97EFA07C068}">
      <dgm:prSet/>
      <dgm:spPr/>
    </dgm:pt>
    <dgm:pt modelId="{264B0478-FCBC-4877-9168-447B77EC54B7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Kokemusasiantuntijakoulutus 2020</a:t>
          </a:r>
          <a:endParaRPr lang="en-US" dirty="0">
            <a:solidFill>
              <a:schemeClr val="bg1"/>
            </a:solidFill>
            <a:latin typeface="Franklin Gothic Medium"/>
          </a:endParaRPr>
        </a:p>
      </dgm:t>
    </dgm:pt>
    <dgm:pt modelId="{5F9EDB7B-150E-49DF-A7EF-0E62E59E2822}" type="parTrans" cxnId="{52A4D42E-EDEE-4BE0-8BAF-56678F360A19}">
      <dgm:prSet/>
      <dgm:spPr/>
    </dgm:pt>
    <dgm:pt modelId="{8208A7BA-1AC5-4C06-8E39-63C89FF2B63B}" type="sibTrans" cxnId="{52A4D42E-EDEE-4BE0-8BAF-56678F360A19}">
      <dgm:prSet/>
      <dgm:spPr/>
    </dgm:pt>
    <dgm:pt modelId="{2C029FCD-945E-4954-9B2F-F56DB0593F33}" type="pres">
      <dgm:prSet presAssocID="{77C5519D-0601-4770-B75B-C8B20DBCE8F0}" presName="CompostProcess" presStyleCnt="0">
        <dgm:presLayoutVars>
          <dgm:dir/>
          <dgm:resizeHandles val="exact"/>
        </dgm:presLayoutVars>
      </dgm:prSet>
      <dgm:spPr/>
    </dgm:pt>
    <dgm:pt modelId="{A6EFAAB8-375C-4C32-BD9F-979B4462D90D}" type="pres">
      <dgm:prSet presAssocID="{77C5519D-0601-4770-B75B-C8B20DBCE8F0}" presName="arrow" presStyleLbl="bgShp" presStyleIdx="0" presStyleCnt="1"/>
      <dgm:spPr/>
    </dgm:pt>
    <dgm:pt modelId="{1F598BC5-E6E7-47FE-8DA3-F79D9BCF6CA1}" type="pres">
      <dgm:prSet presAssocID="{77C5519D-0601-4770-B75B-C8B20DBCE8F0}" presName="linearProcess" presStyleCnt="0"/>
      <dgm:spPr/>
    </dgm:pt>
    <dgm:pt modelId="{ADE89A94-3DE1-4468-B0C3-60735055AC78}" type="pres">
      <dgm:prSet presAssocID="{638DA365-809B-4BE6-8BA9-B728E71E5E9B}" presName="textNode" presStyleLbl="node1" presStyleIdx="0" presStyleCnt="4">
        <dgm:presLayoutVars>
          <dgm:bulletEnabled val="1"/>
        </dgm:presLayoutVars>
      </dgm:prSet>
      <dgm:spPr/>
    </dgm:pt>
    <dgm:pt modelId="{CFF03760-D7DC-4EC9-A043-08EE712249C7}" type="pres">
      <dgm:prSet presAssocID="{CB462EC8-C060-4616-9CE6-A841A26D1F2E}" presName="sibTrans" presStyleCnt="0"/>
      <dgm:spPr/>
    </dgm:pt>
    <dgm:pt modelId="{72AFF80C-AC03-4DBF-B573-C2CBC72C0FBC}" type="pres">
      <dgm:prSet presAssocID="{976235A4-2D67-4FF0-853B-E57D40440A44}" presName="textNode" presStyleLbl="node1" presStyleIdx="1" presStyleCnt="4">
        <dgm:presLayoutVars>
          <dgm:bulletEnabled val="1"/>
        </dgm:presLayoutVars>
      </dgm:prSet>
      <dgm:spPr/>
    </dgm:pt>
    <dgm:pt modelId="{2EB0611A-FA85-4449-9264-08E99F481B30}" type="pres">
      <dgm:prSet presAssocID="{CADA065D-4E2D-457B-B69F-58625A896E3C}" presName="sibTrans" presStyleCnt="0"/>
      <dgm:spPr/>
    </dgm:pt>
    <dgm:pt modelId="{6F8E1FD5-145A-4E6F-9539-095904DBCB8E}" type="pres">
      <dgm:prSet presAssocID="{264B0478-FCBC-4877-9168-447B77EC54B7}" presName="textNode" presStyleLbl="node1" presStyleIdx="2" presStyleCnt="4">
        <dgm:presLayoutVars>
          <dgm:bulletEnabled val="1"/>
        </dgm:presLayoutVars>
      </dgm:prSet>
      <dgm:spPr/>
    </dgm:pt>
    <dgm:pt modelId="{27245B67-B6ED-464D-8358-697338A512DC}" type="pres">
      <dgm:prSet presAssocID="{8208A7BA-1AC5-4C06-8E39-63C89FF2B63B}" presName="sibTrans" presStyleCnt="0"/>
      <dgm:spPr/>
    </dgm:pt>
    <dgm:pt modelId="{2668DFFC-5FCB-46E0-B67C-68FD09B123BB}" type="pres">
      <dgm:prSet presAssocID="{E09B74C5-2424-435E-A8A5-B4AE5A006552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F0364C0F-0613-4C18-9D42-EE5DDC3AACA4}" type="presOf" srcId="{264B0478-FCBC-4877-9168-447B77EC54B7}" destId="{6F8E1FD5-145A-4E6F-9539-095904DBCB8E}" srcOrd="0" destOrd="0" presId="urn:microsoft.com/office/officeart/2005/8/layout/hProcess9"/>
    <dgm:cxn modelId="{52A4D42E-EDEE-4BE0-8BAF-56678F360A19}" srcId="{77C5519D-0601-4770-B75B-C8B20DBCE8F0}" destId="{264B0478-FCBC-4877-9168-447B77EC54B7}" srcOrd="2" destOrd="0" parTransId="{5F9EDB7B-150E-49DF-A7EF-0E62E59E2822}" sibTransId="{8208A7BA-1AC5-4C06-8E39-63C89FF2B63B}"/>
    <dgm:cxn modelId="{5A117A41-FB4A-4E6C-BA56-2985F034806E}" type="presOf" srcId="{638DA365-809B-4BE6-8BA9-B728E71E5E9B}" destId="{ADE89A94-3DE1-4468-B0C3-60735055AC78}" srcOrd="0" destOrd="0" presId="urn:microsoft.com/office/officeart/2005/8/layout/hProcess9"/>
    <dgm:cxn modelId="{182D3B78-3389-4CCF-819B-CC29A8355651}" type="presOf" srcId="{77C5519D-0601-4770-B75B-C8B20DBCE8F0}" destId="{2C029FCD-945E-4954-9B2F-F56DB0593F33}" srcOrd="0" destOrd="0" presId="urn:microsoft.com/office/officeart/2005/8/layout/hProcess9"/>
    <dgm:cxn modelId="{30D679B1-D696-49A0-BDAE-C97EFA07C068}" srcId="{77C5519D-0601-4770-B75B-C8B20DBCE8F0}" destId="{976235A4-2D67-4FF0-853B-E57D40440A44}" srcOrd="1" destOrd="0" parTransId="{3512AA01-C3C3-40C7-9E98-17D513B4627B}" sibTransId="{CADA065D-4E2D-457B-B69F-58625A896E3C}"/>
    <dgm:cxn modelId="{08C183B2-08E8-46A1-A2E0-4B06F8399F01}" type="presOf" srcId="{976235A4-2D67-4FF0-853B-E57D40440A44}" destId="{72AFF80C-AC03-4DBF-B573-C2CBC72C0FBC}" srcOrd="0" destOrd="0" presId="urn:microsoft.com/office/officeart/2005/8/layout/hProcess9"/>
    <dgm:cxn modelId="{CB3480CA-D547-4971-A9AA-A03DDD616C64}" srcId="{77C5519D-0601-4770-B75B-C8B20DBCE8F0}" destId="{E09B74C5-2424-435E-A8A5-B4AE5A006552}" srcOrd="3" destOrd="0" parTransId="{52A7BD8F-FF49-4311-845E-0B2E71254DFD}" sibTransId="{B98C3935-ECA8-4134-AE4D-F5F537DC4C0F}"/>
    <dgm:cxn modelId="{F55FB5DD-E3B8-4DF4-9B26-21C586A3C8C2}" srcId="{77C5519D-0601-4770-B75B-C8B20DBCE8F0}" destId="{638DA365-809B-4BE6-8BA9-B728E71E5E9B}" srcOrd="0" destOrd="0" parTransId="{AD83622B-8F5A-47EC-8F87-62CB023CB3DB}" sibTransId="{CB462EC8-C060-4616-9CE6-A841A26D1F2E}"/>
    <dgm:cxn modelId="{622824F7-CC2F-446C-8A6D-5663909ACA8E}" type="presOf" srcId="{E09B74C5-2424-435E-A8A5-B4AE5A006552}" destId="{2668DFFC-5FCB-46E0-B67C-68FD09B123BB}" srcOrd="0" destOrd="0" presId="urn:microsoft.com/office/officeart/2005/8/layout/hProcess9"/>
    <dgm:cxn modelId="{65E3C0D3-3E44-4ADF-B257-1F7D71CB8AB3}" type="presParOf" srcId="{2C029FCD-945E-4954-9B2F-F56DB0593F33}" destId="{A6EFAAB8-375C-4C32-BD9F-979B4462D90D}" srcOrd="0" destOrd="0" presId="urn:microsoft.com/office/officeart/2005/8/layout/hProcess9"/>
    <dgm:cxn modelId="{368D09EE-306D-4F81-8139-8D271DB7E78D}" type="presParOf" srcId="{2C029FCD-945E-4954-9B2F-F56DB0593F33}" destId="{1F598BC5-E6E7-47FE-8DA3-F79D9BCF6CA1}" srcOrd="1" destOrd="0" presId="urn:microsoft.com/office/officeart/2005/8/layout/hProcess9"/>
    <dgm:cxn modelId="{BA11E912-6A6B-42AF-891E-746DD1A67930}" type="presParOf" srcId="{1F598BC5-E6E7-47FE-8DA3-F79D9BCF6CA1}" destId="{ADE89A94-3DE1-4468-B0C3-60735055AC78}" srcOrd="0" destOrd="0" presId="urn:microsoft.com/office/officeart/2005/8/layout/hProcess9"/>
    <dgm:cxn modelId="{9475ABCA-2636-4C9C-A029-78AFD59B96BB}" type="presParOf" srcId="{1F598BC5-E6E7-47FE-8DA3-F79D9BCF6CA1}" destId="{CFF03760-D7DC-4EC9-A043-08EE712249C7}" srcOrd="1" destOrd="0" presId="urn:microsoft.com/office/officeart/2005/8/layout/hProcess9"/>
    <dgm:cxn modelId="{6B26ACDA-0AD5-4E19-B47E-8A020529B206}" type="presParOf" srcId="{1F598BC5-E6E7-47FE-8DA3-F79D9BCF6CA1}" destId="{72AFF80C-AC03-4DBF-B573-C2CBC72C0FBC}" srcOrd="2" destOrd="0" presId="urn:microsoft.com/office/officeart/2005/8/layout/hProcess9"/>
    <dgm:cxn modelId="{C9074F8F-6F54-46CF-9A56-273927F36AF5}" type="presParOf" srcId="{1F598BC5-E6E7-47FE-8DA3-F79D9BCF6CA1}" destId="{2EB0611A-FA85-4449-9264-08E99F481B30}" srcOrd="3" destOrd="0" presId="urn:microsoft.com/office/officeart/2005/8/layout/hProcess9"/>
    <dgm:cxn modelId="{D164F4C5-F4FB-498B-919A-1E691F340F4C}" type="presParOf" srcId="{1F598BC5-E6E7-47FE-8DA3-F79D9BCF6CA1}" destId="{6F8E1FD5-145A-4E6F-9539-095904DBCB8E}" srcOrd="4" destOrd="0" presId="urn:microsoft.com/office/officeart/2005/8/layout/hProcess9"/>
    <dgm:cxn modelId="{265075DC-8D53-4B10-9563-3EC11C57C289}" type="presParOf" srcId="{1F598BC5-E6E7-47FE-8DA3-F79D9BCF6CA1}" destId="{27245B67-B6ED-464D-8358-697338A512DC}" srcOrd="5" destOrd="0" presId="urn:microsoft.com/office/officeart/2005/8/layout/hProcess9"/>
    <dgm:cxn modelId="{7C2474DA-73B4-44A6-82EB-0DE675FD2B92}" type="presParOf" srcId="{1F598BC5-E6E7-47FE-8DA3-F79D9BCF6CA1}" destId="{2668DFFC-5FCB-46E0-B67C-68FD09B123B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FB5528-D075-4709-A762-E45191478F4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A73FDB2-C182-40DE-94EF-6CB117A00EF3}">
      <dgm:prSet phldrT="[Teksti]" phldr="0"/>
      <dgm:spPr/>
      <dgm:t>
        <a:bodyPr/>
        <a:lstStyle/>
        <a:p>
          <a:pPr rtl="0"/>
          <a:r>
            <a:rPr lang="fi-FI" dirty="0">
              <a:solidFill>
                <a:schemeClr val="bg1"/>
              </a:solidFill>
              <a:latin typeface="Franklin Gothic Medium"/>
            </a:rPr>
            <a:t>Avun pyytäminen</a:t>
          </a:r>
        </a:p>
      </dgm:t>
    </dgm:pt>
    <dgm:pt modelId="{415C85E2-8830-4471-B57C-C4119CF9B817}" type="parTrans" cxnId="{36E91CA8-9CD9-4EB8-86D1-20AC81A048F7}">
      <dgm:prSet/>
      <dgm:spPr/>
      <dgm:t>
        <a:bodyPr/>
        <a:lstStyle/>
        <a:p>
          <a:endParaRPr lang="fi-FI"/>
        </a:p>
      </dgm:t>
    </dgm:pt>
    <dgm:pt modelId="{208337BD-1258-4867-9C99-DEB52390BCBD}" type="sibTrans" cxnId="{36E91CA8-9CD9-4EB8-86D1-20AC81A048F7}">
      <dgm:prSet/>
      <dgm:spPr/>
      <dgm:t>
        <a:bodyPr/>
        <a:lstStyle/>
        <a:p>
          <a:endParaRPr lang="fi-FI"/>
        </a:p>
      </dgm:t>
    </dgm:pt>
    <dgm:pt modelId="{531BD4DE-8710-4EBC-9F1B-554B991C4C24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Puhuminen</a:t>
          </a:r>
        </a:p>
      </dgm:t>
    </dgm:pt>
    <dgm:pt modelId="{D78AB525-7DB4-4ECF-970E-405ECCF890E4}" type="parTrans" cxnId="{7178CE85-4B50-467D-834B-EFA7F9D3ED7A}">
      <dgm:prSet/>
      <dgm:spPr/>
    </dgm:pt>
    <dgm:pt modelId="{4159533B-57AF-4FC2-B9DF-5C55727400B1}" type="sibTrans" cxnId="{7178CE85-4B50-467D-834B-EFA7F9D3ED7A}">
      <dgm:prSet/>
      <dgm:spPr/>
    </dgm:pt>
    <dgm:pt modelId="{FB0D3DED-5D72-44C2-9610-3A7E6BAACCF2}">
      <dgm:prSet phldr="0"/>
      <dgm:spPr/>
      <dgm:t>
        <a:bodyPr/>
        <a:lstStyle/>
        <a:p>
          <a:pPr rtl="0"/>
          <a:r>
            <a:rPr lang="fi-FI" dirty="0">
              <a:solidFill>
                <a:schemeClr val="bg1"/>
              </a:solidFill>
              <a:latin typeface="Franklin Gothic Medium"/>
            </a:rPr>
            <a:t>Erilaiset lääkkeettömät keinot</a:t>
          </a:r>
        </a:p>
      </dgm:t>
    </dgm:pt>
    <dgm:pt modelId="{67BCE2C9-7A18-4BDA-9046-6D106AA74F2B}" type="parTrans" cxnId="{425C1F59-529C-49FA-9E6B-50D282A4404E}">
      <dgm:prSet/>
      <dgm:spPr/>
    </dgm:pt>
    <dgm:pt modelId="{BABAC62A-100A-4EA0-812D-44E4999AB56E}" type="sibTrans" cxnId="{425C1F59-529C-49FA-9E6B-50D282A4404E}">
      <dgm:prSet/>
      <dgm:spPr/>
    </dgm:pt>
    <dgm:pt modelId="{098938A1-E751-4899-995A-24F3617F05DA}" type="pres">
      <dgm:prSet presAssocID="{E6FB5528-D075-4709-A762-E45191478F4F}" presName="diagram" presStyleCnt="0">
        <dgm:presLayoutVars>
          <dgm:dir/>
          <dgm:resizeHandles val="exact"/>
        </dgm:presLayoutVars>
      </dgm:prSet>
      <dgm:spPr/>
    </dgm:pt>
    <dgm:pt modelId="{9F88E597-7D69-4619-911B-BA9B9709E760}" type="pres">
      <dgm:prSet presAssocID="{3A73FDB2-C182-40DE-94EF-6CB117A00EF3}" presName="node" presStyleLbl="node1" presStyleIdx="0" presStyleCnt="3">
        <dgm:presLayoutVars>
          <dgm:bulletEnabled val="1"/>
        </dgm:presLayoutVars>
      </dgm:prSet>
      <dgm:spPr/>
    </dgm:pt>
    <dgm:pt modelId="{C6BCA997-AF85-432E-A835-1561C1DE8C4E}" type="pres">
      <dgm:prSet presAssocID="{208337BD-1258-4867-9C99-DEB52390BCBD}" presName="sibTrans" presStyleCnt="0"/>
      <dgm:spPr/>
    </dgm:pt>
    <dgm:pt modelId="{8D6FE6A0-4C8C-452F-A342-11B5BE1A05E9}" type="pres">
      <dgm:prSet presAssocID="{531BD4DE-8710-4EBC-9F1B-554B991C4C24}" presName="node" presStyleLbl="node1" presStyleIdx="1" presStyleCnt="3">
        <dgm:presLayoutVars>
          <dgm:bulletEnabled val="1"/>
        </dgm:presLayoutVars>
      </dgm:prSet>
      <dgm:spPr/>
    </dgm:pt>
    <dgm:pt modelId="{3816EEEF-7064-4AD1-AC09-75FECB2BCD9B}" type="pres">
      <dgm:prSet presAssocID="{4159533B-57AF-4FC2-B9DF-5C55727400B1}" presName="sibTrans" presStyleCnt="0"/>
      <dgm:spPr/>
    </dgm:pt>
    <dgm:pt modelId="{899F5122-52F1-497E-90B0-A0AF07310449}" type="pres">
      <dgm:prSet presAssocID="{FB0D3DED-5D72-44C2-9610-3A7E6BAACCF2}" presName="node" presStyleLbl="node1" presStyleIdx="2" presStyleCnt="3">
        <dgm:presLayoutVars>
          <dgm:bulletEnabled val="1"/>
        </dgm:presLayoutVars>
      </dgm:prSet>
      <dgm:spPr/>
    </dgm:pt>
  </dgm:ptLst>
  <dgm:cxnLst>
    <dgm:cxn modelId="{4B846F35-5F8C-4B3D-BB36-4A6BA4FA159F}" type="presOf" srcId="{FB0D3DED-5D72-44C2-9610-3A7E6BAACCF2}" destId="{899F5122-52F1-497E-90B0-A0AF07310449}" srcOrd="0" destOrd="0" presId="urn:microsoft.com/office/officeart/2005/8/layout/default"/>
    <dgm:cxn modelId="{425C1F59-529C-49FA-9E6B-50D282A4404E}" srcId="{E6FB5528-D075-4709-A762-E45191478F4F}" destId="{FB0D3DED-5D72-44C2-9610-3A7E6BAACCF2}" srcOrd="2" destOrd="0" parTransId="{67BCE2C9-7A18-4BDA-9046-6D106AA74F2B}" sibTransId="{BABAC62A-100A-4EA0-812D-44E4999AB56E}"/>
    <dgm:cxn modelId="{7178CE85-4B50-467D-834B-EFA7F9D3ED7A}" srcId="{E6FB5528-D075-4709-A762-E45191478F4F}" destId="{531BD4DE-8710-4EBC-9F1B-554B991C4C24}" srcOrd="1" destOrd="0" parTransId="{D78AB525-7DB4-4ECF-970E-405ECCF890E4}" sibTransId="{4159533B-57AF-4FC2-B9DF-5C55727400B1}"/>
    <dgm:cxn modelId="{756F3D9B-02C7-41ED-8B57-4C4ECFA522D0}" type="presOf" srcId="{531BD4DE-8710-4EBC-9F1B-554B991C4C24}" destId="{8D6FE6A0-4C8C-452F-A342-11B5BE1A05E9}" srcOrd="0" destOrd="0" presId="urn:microsoft.com/office/officeart/2005/8/layout/default"/>
    <dgm:cxn modelId="{36E91CA8-9CD9-4EB8-86D1-20AC81A048F7}" srcId="{E6FB5528-D075-4709-A762-E45191478F4F}" destId="{3A73FDB2-C182-40DE-94EF-6CB117A00EF3}" srcOrd="0" destOrd="0" parTransId="{415C85E2-8830-4471-B57C-C4119CF9B817}" sibTransId="{208337BD-1258-4867-9C99-DEB52390BCBD}"/>
    <dgm:cxn modelId="{4B4008F8-87AE-46D1-93D6-A3D5CB3ED90C}" type="presOf" srcId="{E6FB5528-D075-4709-A762-E45191478F4F}" destId="{098938A1-E751-4899-995A-24F3617F05DA}" srcOrd="0" destOrd="0" presId="urn:microsoft.com/office/officeart/2005/8/layout/default"/>
    <dgm:cxn modelId="{F2290EFC-F746-4E81-8D4C-7E2C1049A45B}" type="presOf" srcId="{3A73FDB2-C182-40DE-94EF-6CB117A00EF3}" destId="{9F88E597-7D69-4619-911B-BA9B9709E760}" srcOrd="0" destOrd="0" presId="urn:microsoft.com/office/officeart/2005/8/layout/default"/>
    <dgm:cxn modelId="{6FB40048-67A1-465F-ADE1-EEED22EC94C6}" type="presParOf" srcId="{098938A1-E751-4899-995A-24F3617F05DA}" destId="{9F88E597-7D69-4619-911B-BA9B9709E760}" srcOrd="0" destOrd="0" presId="urn:microsoft.com/office/officeart/2005/8/layout/default"/>
    <dgm:cxn modelId="{AB4FF35F-2122-4F1E-8285-F9F2421B57D1}" type="presParOf" srcId="{098938A1-E751-4899-995A-24F3617F05DA}" destId="{C6BCA997-AF85-432E-A835-1561C1DE8C4E}" srcOrd="1" destOrd="0" presId="urn:microsoft.com/office/officeart/2005/8/layout/default"/>
    <dgm:cxn modelId="{F1BD21CB-99F0-44BC-A6FB-688693A5A895}" type="presParOf" srcId="{098938A1-E751-4899-995A-24F3617F05DA}" destId="{8D6FE6A0-4C8C-452F-A342-11B5BE1A05E9}" srcOrd="2" destOrd="0" presId="urn:microsoft.com/office/officeart/2005/8/layout/default"/>
    <dgm:cxn modelId="{82D3021F-767C-45E8-B517-B372D917FFE0}" type="presParOf" srcId="{098938A1-E751-4899-995A-24F3617F05DA}" destId="{3816EEEF-7064-4AD1-AC09-75FECB2BCD9B}" srcOrd="3" destOrd="0" presId="urn:microsoft.com/office/officeart/2005/8/layout/default"/>
    <dgm:cxn modelId="{4F3A248D-4115-420C-90EA-9240F39B8296}" type="presParOf" srcId="{098938A1-E751-4899-995A-24F3617F05DA}" destId="{899F5122-52F1-497E-90B0-A0AF0731044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F04F59-8E67-468F-955C-598940CC6B3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07D49CD8-FDFE-4DFC-BB1B-A57127C190F5}">
      <dgm:prSet phldrT="[Teksti]"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Työt</a:t>
          </a:r>
        </a:p>
      </dgm:t>
    </dgm:pt>
    <dgm:pt modelId="{824C3E93-F670-4B56-B3CB-22E1AA6EB68B}" type="parTrans" cxnId="{141E96B5-1BBF-411D-94AE-948481604FA7}">
      <dgm:prSet/>
      <dgm:spPr/>
      <dgm:t>
        <a:bodyPr/>
        <a:lstStyle/>
        <a:p>
          <a:endParaRPr lang="fi-FI"/>
        </a:p>
      </dgm:t>
    </dgm:pt>
    <dgm:pt modelId="{4AABB6DF-FD97-4776-9E00-55E550225DB9}" type="sibTrans" cxnId="{141E96B5-1BBF-411D-94AE-948481604FA7}">
      <dgm:prSet/>
      <dgm:spPr/>
      <dgm:t>
        <a:bodyPr/>
        <a:lstStyle/>
        <a:p>
          <a:endParaRPr lang="fi-FI"/>
        </a:p>
      </dgm:t>
    </dgm:pt>
    <dgm:pt modelId="{EA627879-9948-4E51-8AAC-562D5A206300}">
      <dgm:prSet phldr="0"/>
      <dgm:spPr/>
      <dgm:t>
        <a:bodyPr/>
        <a:lstStyle/>
        <a:p>
          <a:pPr rtl="0"/>
          <a:r>
            <a:rPr lang="fi-FI" dirty="0">
              <a:solidFill>
                <a:schemeClr val="bg1"/>
              </a:solidFill>
              <a:latin typeface="Franklin Gothic Medium"/>
            </a:rPr>
            <a:t>Remissio</a:t>
          </a:r>
          <a:endParaRPr lang="en-US" dirty="0">
            <a:solidFill>
              <a:schemeClr val="bg1"/>
            </a:solidFill>
            <a:latin typeface="Franklin Gothic Medium"/>
          </a:endParaRPr>
        </a:p>
      </dgm:t>
    </dgm:pt>
    <dgm:pt modelId="{74FAA64E-E51D-437B-A141-631511552009}" type="parTrans" cxnId="{9F20A466-8536-45B3-92EC-AA7DB86FDED2}">
      <dgm:prSet/>
      <dgm:spPr/>
    </dgm:pt>
    <dgm:pt modelId="{A66CF886-2EB8-4F1F-A43D-F1F1ECDA655B}" type="sibTrans" cxnId="{9F20A466-8536-45B3-92EC-AA7DB86FDED2}">
      <dgm:prSet/>
      <dgm:spPr/>
    </dgm:pt>
    <dgm:pt modelId="{38F7A193-3712-4A3A-9045-338EFB608BB9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Hyvinvointi</a:t>
          </a:r>
          <a:endParaRPr lang="en-US" dirty="0">
            <a:solidFill>
              <a:schemeClr val="bg1"/>
            </a:solidFill>
            <a:latin typeface="Franklin Gothic Medium"/>
          </a:endParaRPr>
        </a:p>
      </dgm:t>
    </dgm:pt>
    <dgm:pt modelId="{750F0520-CF92-48B7-BBDE-44E7C2BE757B}" type="parTrans" cxnId="{33E82BF2-38A1-436C-9849-9346CBFD297A}">
      <dgm:prSet/>
      <dgm:spPr/>
    </dgm:pt>
    <dgm:pt modelId="{0B771FC8-108E-4604-9415-535FEBB31369}" type="sibTrans" cxnId="{33E82BF2-38A1-436C-9849-9346CBFD297A}">
      <dgm:prSet/>
      <dgm:spPr/>
    </dgm:pt>
    <dgm:pt modelId="{081C271E-2C88-49EA-8DEE-18F656602F4B}" type="pres">
      <dgm:prSet presAssocID="{A1F04F59-8E67-468F-955C-598940CC6B3A}" presName="cycle" presStyleCnt="0">
        <dgm:presLayoutVars>
          <dgm:dir/>
          <dgm:resizeHandles val="exact"/>
        </dgm:presLayoutVars>
      </dgm:prSet>
      <dgm:spPr/>
    </dgm:pt>
    <dgm:pt modelId="{F5D84546-A681-4DF2-B3FD-1D3E9F883769}" type="pres">
      <dgm:prSet presAssocID="{EA627879-9948-4E51-8AAC-562D5A206300}" presName="node" presStyleLbl="node1" presStyleIdx="0" presStyleCnt="3">
        <dgm:presLayoutVars>
          <dgm:bulletEnabled val="1"/>
        </dgm:presLayoutVars>
      </dgm:prSet>
      <dgm:spPr/>
    </dgm:pt>
    <dgm:pt modelId="{2387DFBA-76DC-4F7C-A153-331D30B56D47}" type="pres">
      <dgm:prSet presAssocID="{EA627879-9948-4E51-8AAC-562D5A206300}" presName="spNode" presStyleCnt="0"/>
      <dgm:spPr/>
    </dgm:pt>
    <dgm:pt modelId="{8EBBDB28-B92C-4741-8AAC-284EAA3BBFAB}" type="pres">
      <dgm:prSet presAssocID="{A66CF886-2EB8-4F1F-A43D-F1F1ECDA655B}" presName="sibTrans" presStyleLbl="sibTrans1D1" presStyleIdx="0" presStyleCnt="3"/>
      <dgm:spPr/>
    </dgm:pt>
    <dgm:pt modelId="{48526B2F-B2FF-4C79-ADAC-9085D1E9B49D}" type="pres">
      <dgm:prSet presAssocID="{38F7A193-3712-4A3A-9045-338EFB608BB9}" presName="node" presStyleLbl="node1" presStyleIdx="1" presStyleCnt="3">
        <dgm:presLayoutVars>
          <dgm:bulletEnabled val="1"/>
        </dgm:presLayoutVars>
      </dgm:prSet>
      <dgm:spPr/>
    </dgm:pt>
    <dgm:pt modelId="{6D032703-EA2C-4CF4-AA79-14D6C816B9FA}" type="pres">
      <dgm:prSet presAssocID="{38F7A193-3712-4A3A-9045-338EFB608BB9}" presName="spNode" presStyleCnt="0"/>
      <dgm:spPr/>
    </dgm:pt>
    <dgm:pt modelId="{48E31FCA-66C2-4D74-B469-616FB5744844}" type="pres">
      <dgm:prSet presAssocID="{0B771FC8-108E-4604-9415-535FEBB31369}" presName="sibTrans" presStyleLbl="sibTrans1D1" presStyleIdx="1" presStyleCnt="3"/>
      <dgm:spPr/>
    </dgm:pt>
    <dgm:pt modelId="{20F29195-B810-44D6-A9E9-FEAE4E7052F0}" type="pres">
      <dgm:prSet presAssocID="{07D49CD8-FDFE-4DFC-BB1B-A57127C190F5}" presName="node" presStyleLbl="node1" presStyleIdx="2" presStyleCnt="3">
        <dgm:presLayoutVars>
          <dgm:bulletEnabled val="1"/>
        </dgm:presLayoutVars>
      </dgm:prSet>
      <dgm:spPr/>
    </dgm:pt>
    <dgm:pt modelId="{2F2B68E9-F1E1-465C-80F9-E2480D3F58DD}" type="pres">
      <dgm:prSet presAssocID="{07D49CD8-FDFE-4DFC-BB1B-A57127C190F5}" presName="spNode" presStyleCnt="0"/>
      <dgm:spPr/>
    </dgm:pt>
    <dgm:pt modelId="{65FBDE69-AEE3-4007-A0A9-FCD0471BB924}" type="pres">
      <dgm:prSet presAssocID="{4AABB6DF-FD97-4776-9E00-55E550225DB9}" presName="sibTrans" presStyleLbl="sibTrans1D1" presStyleIdx="2" presStyleCnt="3"/>
      <dgm:spPr/>
    </dgm:pt>
  </dgm:ptLst>
  <dgm:cxnLst>
    <dgm:cxn modelId="{62C1102A-9E86-45FC-A983-2806717E518D}" type="presOf" srcId="{07D49CD8-FDFE-4DFC-BB1B-A57127C190F5}" destId="{20F29195-B810-44D6-A9E9-FEAE4E7052F0}" srcOrd="0" destOrd="0" presId="urn:microsoft.com/office/officeart/2005/8/layout/cycle5"/>
    <dgm:cxn modelId="{96BD5B62-079F-44A3-8DFA-DBAA96865C0D}" type="presOf" srcId="{EA627879-9948-4E51-8AAC-562D5A206300}" destId="{F5D84546-A681-4DF2-B3FD-1D3E9F883769}" srcOrd="0" destOrd="0" presId="urn:microsoft.com/office/officeart/2005/8/layout/cycle5"/>
    <dgm:cxn modelId="{9F20A466-8536-45B3-92EC-AA7DB86FDED2}" srcId="{A1F04F59-8E67-468F-955C-598940CC6B3A}" destId="{EA627879-9948-4E51-8AAC-562D5A206300}" srcOrd="0" destOrd="0" parTransId="{74FAA64E-E51D-437B-A141-631511552009}" sibTransId="{A66CF886-2EB8-4F1F-A43D-F1F1ECDA655B}"/>
    <dgm:cxn modelId="{112FCC7D-10EF-44C1-88FE-EB58914D0B98}" type="presOf" srcId="{38F7A193-3712-4A3A-9045-338EFB608BB9}" destId="{48526B2F-B2FF-4C79-ADAC-9085D1E9B49D}" srcOrd="0" destOrd="0" presId="urn:microsoft.com/office/officeart/2005/8/layout/cycle5"/>
    <dgm:cxn modelId="{A1D39E87-2F51-48C3-901F-B3B19D0C2ACB}" type="presOf" srcId="{4AABB6DF-FD97-4776-9E00-55E550225DB9}" destId="{65FBDE69-AEE3-4007-A0A9-FCD0471BB924}" srcOrd="0" destOrd="0" presId="urn:microsoft.com/office/officeart/2005/8/layout/cycle5"/>
    <dgm:cxn modelId="{C9C4FD87-D006-440B-AB3E-C86BFBAF2AB4}" type="presOf" srcId="{A66CF886-2EB8-4F1F-A43D-F1F1ECDA655B}" destId="{8EBBDB28-B92C-4741-8AAC-284EAA3BBFAB}" srcOrd="0" destOrd="0" presId="urn:microsoft.com/office/officeart/2005/8/layout/cycle5"/>
    <dgm:cxn modelId="{141E96B5-1BBF-411D-94AE-948481604FA7}" srcId="{A1F04F59-8E67-468F-955C-598940CC6B3A}" destId="{07D49CD8-FDFE-4DFC-BB1B-A57127C190F5}" srcOrd="2" destOrd="0" parTransId="{824C3E93-F670-4B56-B3CB-22E1AA6EB68B}" sibTransId="{4AABB6DF-FD97-4776-9E00-55E550225DB9}"/>
    <dgm:cxn modelId="{0BF3BFDA-7E8C-44C2-AA67-08527C1F476B}" type="presOf" srcId="{A1F04F59-8E67-468F-955C-598940CC6B3A}" destId="{081C271E-2C88-49EA-8DEE-18F656602F4B}" srcOrd="0" destOrd="0" presId="urn:microsoft.com/office/officeart/2005/8/layout/cycle5"/>
    <dgm:cxn modelId="{33E82BF2-38A1-436C-9849-9346CBFD297A}" srcId="{A1F04F59-8E67-468F-955C-598940CC6B3A}" destId="{38F7A193-3712-4A3A-9045-338EFB608BB9}" srcOrd="1" destOrd="0" parTransId="{750F0520-CF92-48B7-BBDE-44E7C2BE757B}" sibTransId="{0B771FC8-108E-4604-9415-535FEBB31369}"/>
    <dgm:cxn modelId="{BA7124FC-22B6-4CB0-A5A9-EF0B762913FE}" type="presOf" srcId="{0B771FC8-108E-4604-9415-535FEBB31369}" destId="{48E31FCA-66C2-4D74-B469-616FB5744844}" srcOrd="0" destOrd="0" presId="urn:microsoft.com/office/officeart/2005/8/layout/cycle5"/>
    <dgm:cxn modelId="{3A77EA0D-9BA6-4063-88AE-289214B812C6}" type="presParOf" srcId="{081C271E-2C88-49EA-8DEE-18F656602F4B}" destId="{F5D84546-A681-4DF2-B3FD-1D3E9F883769}" srcOrd="0" destOrd="0" presId="urn:microsoft.com/office/officeart/2005/8/layout/cycle5"/>
    <dgm:cxn modelId="{CA11F953-F29B-41A9-90FD-F0AE0FC61136}" type="presParOf" srcId="{081C271E-2C88-49EA-8DEE-18F656602F4B}" destId="{2387DFBA-76DC-4F7C-A153-331D30B56D47}" srcOrd="1" destOrd="0" presId="urn:microsoft.com/office/officeart/2005/8/layout/cycle5"/>
    <dgm:cxn modelId="{C1C5BD86-1FE3-4ED0-AEA5-BDA92A97931C}" type="presParOf" srcId="{081C271E-2C88-49EA-8DEE-18F656602F4B}" destId="{8EBBDB28-B92C-4741-8AAC-284EAA3BBFAB}" srcOrd="2" destOrd="0" presId="urn:microsoft.com/office/officeart/2005/8/layout/cycle5"/>
    <dgm:cxn modelId="{72C0BB10-8793-4C75-9DA5-5A4027E729A1}" type="presParOf" srcId="{081C271E-2C88-49EA-8DEE-18F656602F4B}" destId="{48526B2F-B2FF-4C79-ADAC-9085D1E9B49D}" srcOrd="3" destOrd="0" presId="urn:microsoft.com/office/officeart/2005/8/layout/cycle5"/>
    <dgm:cxn modelId="{015BF8AB-9FEB-4293-A2B4-07B3A966DED1}" type="presParOf" srcId="{081C271E-2C88-49EA-8DEE-18F656602F4B}" destId="{6D032703-EA2C-4CF4-AA79-14D6C816B9FA}" srcOrd="4" destOrd="0" presId="urn:microsoft.com/office/officeart/2005/8/layout/cycle5"/>
    <dgm:cxn modelId="{2912D63A-6EC3-4856-82C6-C166BDB0B776}" type="presParOf" srcId="{081C271E-2C88-49EA-8DEE-18F656602F4B}" destId="{48E31FCA-66C2-4D74-B469-616FB5744844}" srcOrd="5" destOrd="0" presId="urn:microsoft.com/office/officeart/2005/8/layout/cycle5"/>
    <dgm:cxn modelId="{3C2E1E6C-965D-4BBB-BD51-29E776E7F0CB}" type="presParOf" srcId="{081C271E-2C88-49EA-8DEE-18F656602F4B}" destId="{20F29195-B810-44D6-A9E9-FEAE4E7052F0}" srcOrd="6" destOrd="0" presId="urn:microsoft.com/office/officeart/2005/8/layout/cycle5"/>
    <dgm:cxn modelId="{323B0A2F-D7FC-4B56-9633-B056306901C8}" type="presParOf" srcId="{081C271E-2C88-49EA-8DEE-18F656602F4B}" destId="{2F2B68E9-F1E1-465C-80F9-E2480D3F58DD}" srcOrd="7" destOrd="0" presId="urn:microsoft.com/office/officeart/2005/8/layout/cycle5"/>
    <dgm:cxn modelId="{178643FF-4377-4643-B31B-D7B9F6DAFC34}" type="presParOf" srcId="{081C271E-2C88-49EA-8DEE-18F656602F4B}" destId="{65FBDE69-AEE3-4007-A0A9-FCD0471BB924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47A051-5BD6-4C55-9B2F-50E60A5CD30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7260763-0095-472F-A387-2C3DE669E80D}">
      <dgm:prSet phldr="0"/>
      <dgm:spPr/>
      <dgm:t>
        <a:bodyPr/>
        <a:lstStyle/>
        <a:p>
          <a:r>
            <a:rPr lang="fi-FI" dirty="0" err="1">
              <a:solidFill>
                <a:schemeClr val="bg1"/>
              </a:solidFill>
              <a:latin typeface="Franklin Gothic Medium"/>
            </a:rPr>
            <a:t>Youtube</a:t>
          </a:r>
          <a:r>
            <a:rPr lang="fi-FI" dirty="0">
              <a:solidFill>
                <a:schemeClr val="bg1"/>
              </a:solidFill>
              <a:latin typeface="Franklin Gothic Medium"/>
            </a:rPr>
            <a:t>: Koulutettu kokemusasiantuntija Laura Nuutinen</a:t>
          </a:r>
        </a:p>
      </dgm:t>
    </dgm:pt>
    <dgm:pt modelId="{FDABC673-66E9-4D9A-8BF8-E42E2B95D678}" type="parTrans" cxnId="{F3D7E1B2-4B48-42B3-9F49-EC468953607F}">
      <dgm:prSet/>
      <dgm:spPr/>
    </dgm:pt>
    <dgm:pt modelId="{A58460E8-D54E-4A95-A289-CF2FE5B5F8D2}" type="sibTrans" cxnId="{F3D7E1B2-4B48-42B3-9F49-EC468953607F}">
      <dgm:prSet/>
      <dgm:spPr/>
    </dgm:pt>
    <dgm:pt modelId="{E13863EC-6F31-447D-82C4-D59F6FB382AA}">
      <dgm:prSet phldr="0"/>
      <dgm:spPr/>
      <dgm:t>
        <a:bodyPr/>
        <a:lstStyle/>
        <a:p>
          <a:pPr rtl="0"/>
          <a:r>
            <a:rPr lang="fi-FI" dirty="0">
              <a:solidFill>
                <a:schemeClr val="bg1"/>
              </a:solidFill>
              <a:latin typeface="Franklin Gothic Medium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www.laurantukipalvelu.fi</a:t>
          </a:r>
          <a:endParaRPr lang="fi-FI" dirty="0">
            <a:solidFill>
              <a:schemeClr val="bg1"/>
            </a:solidFill>
            <a:latin typeface="Franklin Gothic Medium"/>
          </a:endParaRPr>
        </a:p>
      </dgm:t>
    </dgm:pt>
    <dgm:pt modelId="{8108A5DD-EC58-4DB3-AFC2-FD29F8AB6337}" type="parTrans" cxnId="{85676970-1C29-4787-B858-65727E89ED80}">
      <dgm:prSet/>
      <dgm:spPr/>
    </dgm:pt>
    <dgm:pt modelId="{A9D845F1-529C-43B9-95AD-CDDB7EAFB47D}" type="sibTrans" cxnId="{85676970-1C29-4787-B858-65727E89ED80}">
      <dgm:prSet/>
      <dgm:spPr/>
    </dgm:pt>
    <dgm:pt modelId="{BE942E29-0676-44CF-8A58-750D846DFA54}">
      <dgm:prSet phldr="0"/>
      <dgm:spPr/>
      <dgm:t>
        <a:bodyPr/>
        <a:lstStyle/>
        <a:p>
          <a:pPr rtl="0"/>
          <a:r>
            <a:rPr lang="fi-FI" dirty="0">
              <a:solidFill>
                <a:schemeClr val="bg1"/>
              </a:solidFill>
              <a:latin typeface="Franklin Gothic Medium"/>
            </a:rPr>
            <a:t>Puh. 040 571 6647</a:t>
          </a:r>
          <a:endParaRPr lang="en-US" dirty="0">
            <a:solidFill>
              <a:schemeClr val="bg1"/>
            </a:solidFill>
            <a:latin typeface="Franklin Gothic Medium"/>
          </a:endParaRPr>
        </a:p>
      </dgm:t>
    </dgm:pt>
    <dgm:pt modelId="{7560C6BD-3D44-4292-87DB-D28A6F6E97AC}" type="parTrans" cxnId="{448E4E6B-E310-42C9-B7DD-C22641862E45}">
      <dgm:prSet/>
      <dgm:spPr/>
    </dgm:pt>
    <dgm:pt modelId="{98E85162-A6A7-4E82-9A6B-055F372AEC3D}" type="sibTrans" cxnId="{448E4E6B-E310-42C9-B7DD-C22641862E45}">
      <dgm:prSet/>
      <dgm:spPr/>
    </dgm:pt>
    <dgm:pt modelId="{EE9A59DB-5BD1-46C8-A42C-76247CDEB393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kokemusasiantuntija@laurantukipalvelu.fi</a:t>
          </a:r>
          <a:endParaRPr lang="fi-FI" dirty="0">
            <a:solidFill>
              <a:schemeClr val="bg1"/>
            </a:solidFill>
            <a:latin typeface="Franklin Gothic Medium"/>
          </a:endParaRPr>
        </a:p>
      </dgm:t>
    </dgm:pt>
    <dgm:pt modelId="{93236F97-70D6-4433-B036-662B8E61C28E}" type="parTrans" cxnId="{C434DC34-57E1-4705-87D9-2CB69A5D4EC6}">
      <dgm:prSet/>
      <dgm:spPr/>
    </dgm:pt>
    <dgm:pt modelId="{46D990B2-B11F-4277-8046-9CF6F8561982}" type="sibTrans" cxnId="{C434DC34-57E1-4705-87D9-2CB69A5D4EC6}">
      <dgm:prSet/>
      <dgm:spPr/>
    </dgm:pt>
    <dgm:pt modelId="{71B3F6B5-0811-455B-9DE7-BA4D78584AA5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Tiktok: Kokemusasiantuntijalaura</a:t>
          </a:r>
        </a:p>
      </dgm:t>
    </dgm:pt>
    <dgm:pt modelId="{F4B8D458-12C9-4B21-8CAC-17B9E04D14B6}" type="parTrans" cxnId="{A192356B-C32F-4D6E-815C-9523D642E7CA}">
      <dgm:prSet/>
      <dgm:spPr/>
    </dgm:pt>
    <dgm:pt modelId="{148F802B-7CCB-423F-AF52-4EA84D47DCE1}" type="sibTrans" cxnId="{A192356B-C32F-4D6E-815C-9523D642E7CA}">
      <dgm:prSet/>
      <dgm:spPr/>
    </dgm:pt>
    <dgm:pt modelId="{89C2C7B6-3E38-4EC3-830A-6BE702A133A5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Facebook: Lauran tukipalvelu</a:t>
          </a:r>
          <a:endParaRPr lang="en-US" dirty="0">
            <a:solidFill>
              <a:schemeClr val="bg1"/>
            </a:solidFill>
            <a:latin typeface="Franklin Gothic Medium"/>
          </a:endParaRPr>
        </a:p>
      </dgm:t>
    </dgm:pt>
    <dgm:pt modelId="{C0119B01-3D84-4080-A4E1-D85DED2D5BF9}" type="parTrans" cxnId="{D0EDBC2A-6B44-435F-9291-CE2F3E1208C0}">
      <dgm:prSet/>
      <dgm:spPr/>
    </dgm:pt>
    <dgm:pt modelId="{0C1AC72A-9BE2-4A05-A02D-FF154DB23143}" type="sibTrans" cxnId="{D0EDBC2A-6B44-435F-9291-CE2F3E1208C0}">
      <dgm:prSet/>
      <dgm:spPr/>
    </dgm:pt>
    <dgm:pt modelId="{5B3D0D31-7DB4-4076-AB9F-FC81427E4DB4}">
      <dgm:prSet phldr="0"/>
      <dgm:spPr/>
      <dgm:t>
        <a:bodyPr/>
        <a:lstStyle/>
        <a:p>
          <a:r>
            <a:rPr lang="fi-FI" dirty="0">
              <a:solidFill>
                <a:schemeClr val="bg1"/>
              </a:solidFill>
              <a:latin typeface="Franklin Gothic Medium"/>
            </a:rPr>
            <a:t>Instagram: </a:t>
          </a:r>
          <a:r>
            <a:rPr lang="fi-FI" dirty="0" err="1">
              <a:solidFill>
                <a:schemeClr val="bg1"/>
              </a:solidFill>
              <a:latin typeface="Franklin Gothic Medium"/>
            </a:rPr>
            <a:t>Kokemusasiantuntijalaura</a:t>
          </a:r>
          <a:endParaRPr lang="fi-FI" dirty="0">
            <a:solidFill>
              <a:schemeClr val="bg1"/>
            </a:solidFill>
            <a:latin typeface="Franklin Gothic Medium"/>
          </a:endParaRPr>
        </a:p>
      </dgm:t>
    </dgm:pt>
    <dgm:pt modelId="{C4FE0B0A-442C-409E-9BE8-B82597CCD2E9}" type="parTrans" cxnId="{81722F4C-FFFD-4CE2-9564-D680BC10D25B}">
      <dgm:prSet/>
      <dgm:spPr/>
    </dgm:pt>
    <dgm:pt modelId="{9B652962-4E51-43FA-8B52-B4D162CFA935}" type="sibTrans" cxnId="{81722F4C-FFFD-4CE2-9564-D680BC10D25B}">
      <dgm:prSet/>
      <dgm:spPr/>
    </dgm:pt>
    <dgm:pt modelId="{5D022AAD-7AC4-4281-B879-0CAA8EE72B0C}" type="pres">
      <dgm:prSet presAssocID="{7A47A051-5BD6-4C55-9B2F-50E60A5CD304}" presName="linear" presStyleCnt="0">
        <dgm:presLayoutVars>
          <dgm:animLvl val="lvl"/>
          <dgm:resizeHandles val="exact"/>
        </dgm:presLayoutVars>
      </dgm:prSet>
      <dgm:spPr/>
    </dgm:pt>
    <dgm:pt modelId="{E718F2E7-447E-457E-9668-98A80529A5AD}" type="pres">
      <dgm:prSet presAssocID="{E13863EC-6F31-447D-82C4-D59F6FB382A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927A45EC-4F02-4BCF-AA35-B01625BEE508}" type="pres">
      <dgm:prSet presAssocID="{A9D845F1-529C-43B9-95AD-CDDB7EAFB47D}" presName="spacer" presStyleCnt="0"/>
      <dgm:spPr/>
    </dgm:pt>
    <dgm:pt modelId="{A497E4F3-A11A-400B-87E2-EAEDB3B3AB63}" type="pres">
      <dgm:prSet presAssocID="{BE942E29-0676-44CF-8A58-750D846DFA5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79426DA-270F-4BD5-9986-4CC815305C1A}" type="pres">
      <dgm:prSet presAssocID="{98E85162-A6A7-4E82-9A6B-055F372AEC3D}" presName="spacer" presStyleCnt="0"/>
      <dgm:spPr/>
    </dgm:pt>
    <dgm:pt modelId="{64D7191C-2523-4807-9391-5936B732F866}" type="pres">
      <dgm:prSet presAssocID="{EE9A59DB-5BD1-46C8-A42C-76247CDEB39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3D8A60A-C3CC-40EF-A1F7-CB496F53EBF8}" type="pres">
      <dgm:prSet presAssocID="{46D990B2-B11F-4277-8046-9CF6F8561982}" presName="spacer" presStyleCnt="0"/>
      <dgm:spPr/>
    </dgm:pt>
    <dgm:pt modelId="{C7F7E670-3589-4FE2-B831-12F85D40128C}" type="pres">
      <dgm:prSet presAssocID="{71B3F6B5-0811-455B-9DE7-BA4D78584AA5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3A15A9A-E1FD-417C-BBD4-8CD58FEA311E}" type="pres">
      <dgm:prSet presAssocID="{148F802B-7CCB-423F-AF52-4EA84D47DCE1}" presName="spacer" presStyleCnt="0"/>
      <dgm:spPr/>
    </dgm:pt>
    <dgm:pt modelId="{AB5BE0B9-73CB-4D24-B61C-3DD46E04203B}" type="pres">
      <dgm:prSet presAssocID="{89C2C7B6-3E38-4EC3-830A-6BE702A133A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523A632-C6CA-433D-9ACB-894F62A06F24}" type="pres">
      <dgm:prSet presAssocID="{0C1AC72A-9BE2-4A05-A02D-FF154DB23143}" presName="spacer" presStyleCnt="0"/>
      <dgm:spPr/>
    </dgm:pt>
    <dgm:pt modelId="{5C1B4FDB-6BA6-49ED-A9FD-A9E3DEBDB0C1}" type="pres">
      <dgm:prSet presAssocID="{5B3D0D31-7DB4-4076-AB9F-FC81427E4DB4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545BF990-C83A-4D57-900C-A94581FA77D7}" type="pres">
      <dgm:prSet presAssocID="{9B652962-4E51-43FA-8B52-B4D162CFA935}" presName="spacer" presStyleCnt="0"/>
      <dgm:spPr/>
    </dgm:pt>
    <dgm:pt modelId="{40906AF6-2803-4DE0-B8A0-B0C5034BD92A}" type="pres">
      <dgm:prSet presAssocID="{57260763-0095-472F-A387-2C3DE669E80D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04D1710C-5DE5-471D-A266-5ACA94374371}" type="presOf" srcId="{5B3D0D31-7DB4-4076-AB9F-FC81427E4DB4}" destId="{5C1B4FDB-6BA6-49ED-A9FD-A9E3DEBDB0C1}" srcOrd="0" destOrd="0" presId="urn:microsoft.com/office/officeart/2005/8/layout/vList2"/>
    <dgm:cxn modelId="{AC06331D-0965-40EA-814B-04EC4D0F66FC}" type="presOf" srcId="{7A47A051-5BD6-4C55-9B2F-50E60A5CD304}" destId="{5D022AAD-7AC4-4281-B879-0CAA8EE72B0C}" srcOrd="0" destOrd="0" presId="urn:microsoft.com/office/officeart/2005/8/layout/vList2"/>
    <dgm:cxn modelId="{D0EDBC2A-6B44-435F-9291-CE2F3E1208C0}" srcId="{7A47A051-5BD6-4C55-9B2F-50E60A5CD304}" destId="{89C2C7B6-3E38-4EC3-830A-6BE702A133A5}" srcOrd="4" destOrd="0" parTransId="{C0119B01-3D84-4080-A4E1-D85DED2D5BF9}" sibTransId="{0C1AC72A-9BE2-4A05-A02D-FF154DB23143}"/>
    <dgm:cxn modelId="{C434DC34-57E1-4705-87D9-2CB69A5D4EC6}" srcId="{7A47A051-5BD6-4C55-9B2F-50E60A5CD304}" destId="{EE9A59DB-5BD1-46C8-A42C-76247CDEB393}" srcOrd="2" destOrd="0" parTransId="{93236F97-70D6-4433-B036-662B8E61C28E}" sibTransId="{46D990B2-B11F-4277-8046-9CF6F8561982}"/>
    <dgm:cxn modelId="{1E405B5D-C4BE-4B48-91AE-06BF1BC26D52}" type="presOf" srcId="{E13863EC-6F31-447D-82C4-D59F6FB382AA}" destId="{E718F2E7-447E-457E-9668-98A80529A5AD}" srcOrd="0" destOrd="0" presId="urn:microsoft.com/office/officeart/2005/8/layout/vList2"/>
    <dgm:cxn modelId="{E13D8148-1324-42BC-B950-253305B019F5}" type="presOf" srcId="{89C2C7B6-3E38-4EC3-830A-6BE702A133A5}" destId="{AB5BE0B9-73CB-4D24-B61C-3DD46E04203B}" srcOrd="0" destOrd="0" presId="urn:microsoft.com/office/officeart/2005/8/layout/vList2"/>
    <dgm:cxn modelId="{A192356B-C32F-4D6E-815C-9523D642E7CA}" srcId="{7A47A051-5BD6-4C55-9B2F-50E60A5CD304}" destId="{71B3F6B5-0811-455B-9DE7-BA4D78584AA5}" srcOrd="3" destOrd="0" parTransId="{F4B8D458-12C9-4B21-8CAC-17B9E04D14B6}" sibTransId="{148F802B-7CCB-423F-AF52-4EA84D47DCE1}"/>
    <dgm:cxn modelId="{448E4E6B-E310-42C9-B7DD-C22641862E45}" srcId="{7A47A051-5BD6-4C55-9B2F-50E60A5CD304}" destId="{BE942E29-0676-44CF-8A58-750D846DFA54}" srcOrd="1" destOrd="0" parTransId="{7560C6BD-3D44-4292-87DB-D28A6F6E97AC}" sibTransId="{98E85162-A6A7-4E82-9A6B-055F372AEC3D}"/>
    <dgm:cxn modelId="{81722F4C-FFFD-4CE2-9564-D680BC10D25B}" srcId="{7A47A051-5BD6-4C55-9B2F-50E60A5CD304}" destId="{5B3D0D31-7DB4-4076-AB9F-FC81427E4DB4}" srcOrd="5" destOrd="0" parTransId="{C4FE0B0A-442C-409E-9BE8-B82597CCD2E9}" sibTransId="{9B652962-4E51-43FA-8B52-B4D162CFA935}"/>
    <dgm:cxn modelId="{85676970-1C29-4787-B858-65727E89ED80}" srcId="{7A47A051-5BD6-4C55-9B2F-50E60A5CD304}" destId="{E13863EC-6F31-447D-82C4-D59F6FB382AA}" srcOrd="0" destOrd="0" parTransId="{8108A5DD-EC58-4DB3-AFC2-FD29F8AB6337}" sibTransId="{A9D845F1-529C-43B9-95AD-CDDB7EAFB47D}"/>
    <dgm:cxn modelId="{1E8BC278-E62A-485E-BEAC-DFE64E8755B2}" type="presOf" srcId="{71B3F6B5-0811-455B-9DE7-BA4D78584AA5}" destId="{C7F7E670-3589-4FE2-B831-12F85D40128C}" srcOrd="0" destOrd="0" presId="urn:microsoft.com/office/officeart/2005/8/layout/vList2"/>
    <dgm:cxn modelId="{8C1AAA8B-6646-4E12-8EAE-1CAB6378F606}" type="presOf" srcId="{57260763-0095-472F-A387-2C3DE669E80D}" destId="{40906AF6-2803-4DE0-B8A0-B0C5034BD92A}" srcOrd="0" destOrd="0" presId="urn:microsoft.com/office/officeart/2005/8/layout/vList2"/>
    <dgm:cxn modelId="{A5FED0A7-0956-4CBC-96A0-CF21A4DC3E66}" type="presOf" srcId="{BE942E29-0676-44CF-8A58-750D846DFA54}" destId="{A497E4F3-A11A-400B-87E2-EAEDB3B3AB63}" srcOrd="0" destOrd="0" presId="urn:microsoft.com/office/officeart/2005/8/layout/vList2"/>
    <dgm:cxn modelId="{F3D7E1B2-4B48-42B3-9F49-EC468953607F}" srcId="{7A47A051-5BD6-4C55-9B2F-50E60A5CD304}" destId="{57260763-0095-472F-A387-2C3DE669E80D}" srcOrd="6" destOrd="0" parTransId="{FDABC673-66E9-4D9A-8BF8-E42E2B95D678}" sibTransId="{A58460E8-D54E-4A95-A289-CF2FE5B5F8D2}"/>
    <dgm:cxn modelId="{966DB7C1-A541-4AE3-B0F5-E06E9D3D4B76}" type="presOf" srcId="{EE9A59DB-5BD1-46C8-A42C-76247CDEB393}" destId="{64D7191C-2523-4807-9391-5936B732F866}" srcOrd="0" destOrd="0" presId="urn:microsoft.com/office/officeart/2005/8/layout/vList2"/>
    <dgm:cxn modelId="{DF78FE49-82CE-4471-B7F9-57677625B4DD}" type="presParOf" srcId="{5D022AAD-7AC4-4281-B879-0CAA8EE72B0C}" destId="{E718F2E7-447E-457E-9668-98A80529A5AD}" srcOrd="0" destOrd="0" presId="urn:microsoft.com/office/officeart/2005/8/layout/vList2"/>
    <dgm:cxn modelId="{03341C49-309E-4CDC-9C73-C9BD9BA869EE}" type="presParOf" srcId="{5D022AAD-7AC4-4281-B879-0CAA8EE72B0C}" destId="{927A45EC-4F02-4BCF-AA35-B01625BEE508}" srcOrd="1" destOrd="0" presId="urn:microsoft.com/office/officeart/2005/8/layout/vList2"/>
    <dgm:cxn modelId="{8DAFBB8D-6678-49EA-98BF-36CCAD8F4688}" type="presParOf" srcId="{5D022AAD-7AC4-4281-B879-0CAA8EE72B0C}" destId="{A497E4F3-A11A-400B-87E2-EAEDB3B3AB63}" srcOrd="2" destOrd="0" presId="urn:microsoft.com/office/officeart/2005/8/layout/vList2"/>
    <dgm:cxn modelId="{66FAB15C-F438-4BDB-BC88-82E8DC8C25EE}" type="presParOf" srcId="{5D022AAD-7AC4-4281-B879-0CAA8EE72B0C}" destId="{B79426DA-270F-4BD5-9986-4CC815305C1A}" srcOrd="3" destOrd="0" presId="urn:microsoft.com/office/officeart/2005/8/layout/vList2"/>
    <dgm:cxn modelId="{D547D6D4-CE06-42D7-B3E8-4AD0EDD92C2E}" type="presParOf" srcId="{5D022AAD-7AC4-4281-B879-0CAA8EE72B0C}" destId="{64D7191C-2523-4807-9391-5936B732F866}" srcOrd="4" destOrd="0" presId="urn:microsoft.com/office/officeart/2005/8/layout/vList2"/>
    <dgm:cxn modelId="{9981D504-7CE2-4546-8428-D2F0D68F9B1B}" type="presParOf" srcId="{5D022AAD-7AC4-4281-B879-0CAA8EE72B0C}" destId="{D3D8A60A-C3CC-40EF-A1F7-CB496F53EBF8}" srcOrd="5" destOrd="0" presId="urn:microsoft.com/office/officeart/2005/8/layout/vList2"/>
    <dgm:cxn modelId="{9403D38B-B497-4B1C-8A41-549FDD084148}" type="presParOf" srcId="{5D022AAD-7AC4-4281-B879-0CAA8EE72B0C}" destId="{C7F7E670-3589-4FE2-B831-12F85D40128C}" srcOrd="6" destOrd="0" presId="urn:microsoft.com/office/officeart/2005/8/layout/vList2"/>
    <dgm:cxn modelId="{2F34BEBD-2938-4BF8-BFE3-9ADF5D5A1DE8}" type="presParOf" srcId="{5D022AAD-7AC4-4281-B879-0CAA8EE72B0C}" destId="{03A15A9A-E1FD-417C-BBD4-8CD58FEA311E}" srcOrd="7" destOrd="0" presId="urn:microsoft.com/office/officeart/2005/8/layout/vList2"/>
    <dgm:cxn modelId="{787D8F94-DAD3-4DF6-BAF5-933E79DE47DE}" type="presParOf" srcId="{5D022AAD-7AC4-4281-B879-0CAA8EE72B0C}" destId="{AB5BE0B9-73CB-4D24-B61C-3DD46E04203B}" srcOrd="8" destOrd="0" presId="urn:microsoft.com/office/officeart/2005/8/layout/vList2"/>
    <dgm:cxn modelId="{D79EC03D-2EE9-4A5E-9872-A68DF98BA057}" type="presParOf" srcId="{5D022AAD-7AC4-4281-B879-0CAA8EE72B0C}" destId="{F523A632-C6CA-433D-9ACB-894F62A06F24}" srcOrd="9" destOrd="0" presId="urn:microsoft.com/office/officeart/2005/8/layout/vList2"/>
    <dgm:cxn modelId="{559E158F-505B-45D9-ACF5-6D4297309D46}" type="presParOf" srcId="{5D022AAD-7AC4-4281-B879-0CAA8EE72B0C}" destId="{5C1B4FDB-6BA6-49ED-A9FD-A9E3DEBDB0C1}" srcOrd="10" destOrd="0" presId="urn:microsoft.com/office/officeart/2005/8/layout/vList2"/>
    <dgm:cxn modelId="{65934E7F-355C-472D-9476-DA06D9F2F06B}" type="presParOf" srcId="{5D022AAD-7AC4-4281-B879-0CAA8EE72B0C}" destId="{545BF990-C83A-4D57-900C-A94581FA77D7}" srcOrd="11" destOrd="0" presId="urn:microsoft.com/office/officeart/2005/8/layout/vList2"/>
    <dgm:cxn modelId="{D3C7108E-7EFC-4D04-94EC-998DB16B783E}" type="presParOf" srcId="{5D022AAD-7AC4-4281-B879-0CAA8EE72B0C}" destId="{40906AF6-2803-4DE0-B8A0-B0C5034BD92A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EFAAB8-375C-4C32-BD9F-979B4462D90D}">
      <dsp:nvSpPr>
        <dsp:cNvPr id="0" name=""/>
        <dsp:cNvSpPr/>
      </dsp:nvSpPr>
      <dsp:spPr>
        <a:xfrm>
          <a:off x="880629" y="0"/>
          <a:ext cx="9980467" cy="3657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89A94-3DE1-4468-B0C3-60735055AC78}">
      <dsp:nvSpPr>
        <dsp:cNvPr id="0" name=""/>
        <dsp:cNvSpPr/>
      </dsp:nvSpPr>
      <dsp:spPr>
        <a:xfrm>
          <a:off x="5876" y="1097279"/>
          <a:ext cx="2826499" cy="1463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solidFill>
                <a:schemeClr val="bg1"/>
              </a:solidFill>
              <a:latin typeface="Franklin Gothic Medium"/>
            </a:rPr>
            <a:t>Trauma 2009</a:t>
          </a:r>
          <a:endParaRPr lang="en-US" sz="1500" kern="1200" dirty="0">
            <a:solidFill>
              <a:schemeClr val="bg1"/>
            </a:solidFill>
            <a:latin typeface="Franklin Gothic Medium"/>
          </a:endParaRPr>
        </a:p>
      </dsp:txBody>
      <dsp:txXfrm>
        <a:off x="77296" y="1168699"/>
        <a:ext cx="2683659" cy="1320200"/>
      </dsp:txXfrm>
    </dsp:sp>
    <dsp:sp modelId="{72AFF80C-AC03-4DBF-B573-C2CBC72C0FBC}">
      <dsp:nvSpPr>
        <dsp:cNvPr id="0" name=""/>
        <dsp:cNvSpPr/>
      </dsp:nvSpPr>
      <dsp:spPr>
        <a:xfrm>
          <a:off x="2973701" y="1097279"/>
          <a:ext cx="2826499" cy="1463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solidFill>
                <a:schemeClr val="bg1"/>
              </a:solidFill>
              <a:latin typeface="Franklin Gothic Medium"/>
            </a:rPr>
            <a:t>Kaksisuuntainen mielialahäiriö 2015</a:t>
          </a:r>
          <a:endParaRPr lang="en-US" sz="1500" kern="1200" dirty="0">
            <a:solidFill>
              <a:schemeClr val="bg1"/>
            </a:solidFill>
            <a:latin typeface="Franklin Gothic Medium"/>
          </a:endParaRPr>
        </a:p>
      </dsp:txBody>
      <dsp:txXfrm>
        <a:off x="3045121" y="1168699"/>
        <a:ext cx="2683659" cy="1320200"/>
      </dsp:txXfrm>
    </dsp:sp>
    <dsp:sp modelId="{6F8E1FD5-145A-4E6F-9539-095904DBCB8E}">
      <dsp:nvSpPr>
        <dsp:cNvPr id="0" name=""/>
        <dsp:cNvSpPr/>
      </dsp:nvSpPr>
      <dsp:spPr>
        <a:xfrm>
          <a:off x="5941525" y="1097279"/>
          <a:ext cx="2826499" cy="1463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solidFill>
                <a:schemeClr val="bg1"/>
              </a:solidFill>
              <a:latin typeface="Franklin Gothic Medium"/>
            </a:rPr>
            <a:t>Kokemusasiantuntijakoulutus 2020</a:t>
          </a:r>
          <a:endParaRPr lang="en-US" sz="1500" kern="1200" dirty="0">
            <a:solidFill>
              <a:schemeClr val="bg1"/>
            </a:solidFill>
            <a:latin typeface="Franklin Gothic Medium"/>
          </a:endParaRPr>
        </a:p>
      </dsp:txBody>
      <dsp:txXfrm>
        <a:off x="6012945" y="1168699"/>
        <a:ext cx="2683659" cy="1320200"/>
      </dsp:txXfrm>
    </dsp:sp>
    <dsp:sp modelId="{2668DFFC-5FCB-46E0-B67C-68FD09B123BB}">
      <dsp:nvSpPr>
        <dsp:cNvPr id="0" name=""/>
        <dsp:cNvSpPr/>
      </dsp:nvSpPr>
      <dsp:spPr>
        <a:xfrm>
          <a:off x="8909350" y="1097279"/>
          <a:ext cx="2826499" cy="1463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solidFill>
                <a:schemeClr val="bg1"/>
              </a:solidFill>
              <a:latin typeface="Franklin Gothic Medium"/>
            </a:rPr>
            <a:t>Työhön paluu 2021</a:t>
          </a:r>
        </a:p>
      </dsp:txBody>
      <dsp:txXfrm>
        <a:off x="8980770" y="1168699"/>
        <a:ext cx="2683659" cy="1320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8E597-7D69-4619-911B-BA9B9709E760}">
      <dsp:nvSpPr>
        <dsp:cNvPr id="0" name=""/>
        <dsp:cNvSpPr/>
      </dsp:nvSpPr>
      <dsp:spPr>
        <a:xfrm>
          <a:off x="0" y="829072"/>
          <a:ext cx="3298031" cy="19788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bg1"/>
              </a:solidFill>
              <a:latin typeface="Franklin Gothic Medium"/>
            </a:rPr>
            <a:t>Avun pyytäminen</a:t>
          </a:r>
        </a:p>
      </dsp:txBody>
      <dsp:txXfrm>
        <a:off x="0" y="829072"/>
        <a:ext cx="3298031" cy="1978818"/>
      </dsp:txXfrm>
    </dsp:sp>
    <dsp:sp modelId="{8D6FE6A0-4C8C-452F-A342-11B5BE1A05E9}">
      <dsp:nvSpPr>
        <dsp:cNvPr id="0" name=""/>
        <dsp:cNvSpPr/>
      </dsp:nvSpPr>
      <dsp:spPr>
        <a:xfrm>
          <a:off x="3627834" y="829072"/>
          <a:ext cx="3298031" cy="19788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bg1"/>
              </a:solidFill>
              <a:latin typeface="Franklin Gothic Medium"/>
            </a:rPr>
            <a:t>Puhuminen</a:t>
          </a:r>
        </a:p>
      </dsp:txBody>
      <dsp:txXfrm>
        <a:off x="3627834" y="829072"/>
        <a:ext cx="3298031" cy="1978818"/>
      </dsp:txXfrm>
    </dsp:sp>
    <dsp:sp modelId="{899F5122-52F1-497E-90B0-A0AF07310449}">
      <dsp:nvSpPr>
        <dsp:cNvPr id="0" name=""/>
        <dsp:cNvSpPr/>
      </dsp:nvSpPr>
      <dsp:spPr>
        <a:xfrm>
          <a:off x="7255668" y="829072"/>
          <a:ext cx="3298031" cy="19788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bg1"/>
              </a:solidFill>
              <a:latin typeface="Franklin Gothic Medium"/>
            </a:rPr>
            <a:t>Erilaiset lääkkeettömät keinot</a:t>
          </a:r>
        </a:p>
      </dsp:txBody>
      <dsp:txXfrm>
        <a:off x="7255668" y="829072"/>
        <a:ext cx="3298031" cy="19788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84546-A681-4DF2-B3FD-1D3E9F883769}">
      <dsp:nvSpPr>
        <dsp:cNvPr id="0" name=""/>
        <dsp:cNvSpPr/>
      </dsp:nvSpPr>
      <dsp:spPr>
        <a:xfrm>
          <a:off x="6392812" y="1363"/>
          <a:ext cx="1970621" cy="1280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solidFill>
                <a:schemeClr val="bg1"/>
              </a:solidFill>
              <a:latin typeface="Franklin Gothic Medium"/>
            </a:rPr>
            <a:t>Remissio</a:t>
          </a:r>
          <a:endParaRPr lang="en-US" sz="2700" kern="1200" dirty="0">
            <a:solidFill>
              <a:schemeClr val="bg1"/>
            </a:solidFill>
            <a:latin typeface="Franklin Gothic Medium"/>
          </a:endParaRPr>
        </a:p>
      </dsp:txBody>
      <dsp:txXfrm>
        <a:off x="6455341" y="63892"/>
        <a:ext cx="1845563" cy="1155846"/>
      </dsp:txXfrm>
    </dsp:sp>
    <dsp:sp modelId="{8EBBDB28-B92C-4741-8AAC-284EAA3BBFAB}">
      <dsp:nvSpPr>
        <dsp:cNvPr id="0" name=""/>
        <dsp:cNvSpPr/>
      </dsp:nvSpPr>
      <dsp:spPr>
        <a:xfrm>
          <a:off x="5670423" y="641815"/>
          <a:ext cx="3415399" cy="3415399"/>
        </a:xfrm>
        <a:custGeom>
          <a:avLst/>
          <a:gdLst/>
          <a:ahLst/>
          <a:cxnLst/>
          <a:rect l="0" t="0" r="0" b="0"/>
          <a:pathLst>
            <a:path>
              <a:moveTo>
                <a:pt x="2957282" y="543749"/>
              </a:moveTo>
              <a:arcTo wR="1707699" hR="1707699" stAng="19021922" swAng="230118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26B2F-B2FF-4C79-ADAC-9085D1E9B49D}">
      <dsp:nvSpPr>
        <dsp:cNvPr id="0" name=""/>
        <dsp:cNvSpPr/>
      </dsp:nvSpPr>
      <dsp:spPr>
        <a:xfrm>
          <a:off x="7871723" y="2562912"/>
          <a:ext cx="1970621" cy="1280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solidFill>
                <a:schemeClr val="bg1"/>
              </a:solidFill>
              <a:latin typeface="Franklin Gothic Medium"/>
            </a:rPr>
            <a:t>Hyvinvointi</a:t>
          </a:r>
          <a:endParaRPr lang="en-US" sz="2700" kern="1200" dirty="0">
            <a:solidFill>
              <a:schemeClr val="bg1"/>
            </a:solidFill>
            <a:latin typeface="Franklin Gothic Medium"/>
          </a:endParaRPr>
        </a:p>
      </dsp:txBody>
      <dsp:txXfrm>
        <a:off x="7934252" y="2625441"/>
        <a:ext cx="1845563" cy="1155846"/>
      </dsp:txXfrm>
    </dsp:sp>
    <dsp:sp modelId="{48E31FCA-66C2-4D74-B469-616FB5744844}">
      <dsp:nvSpPr>
        <dsp:cNvPr id="0" name=""/>
        <dsp:cNvSpPr/>
      </dsp:nvSpPr>
      <dsp:spPr>
        <a:xfrm>
          <a:off x="5670423" y="641815"/>
          <a:ext cx="3415399" cy="3415399"/>
        </a:xfrm>
        <a:custGeom>
          <a:avLst/>
          <a:gdLst/>
          <a:ahLst/>
          <a:cxnLst/>
          <a:rect l="0" t="0" r="0" b="0"/>
          <a:pathLst>
            <a:path>
              <a:moveTo>
                <a:pt x="2231347" y="3333131"/>
              </a:moveTo>
              <a:arcTo wR="1707699" hR="1707699" stAng="4328590" swAng="214282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29195-B810-44D6-A9E9-FEAE4E7052F0}">
      <dsp:nvSpPr>
        <dsp:cNvPr id="0" name=""/>
        <dsp:cNvSpPr/>
      </dsp:nvSpPr>
      <dsp:spPr>
        <a:xfrm>
          <a:off x="4913900" y="2562912"/>
          <a:ext cx="1970621" cy="1280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 dirty="0">
              <a:solidFill>
                <a:schemeClr val="bg1"/>
              </a:solidFill>
              <a:latin typeface="Franklin Gothic Medium"/>
            </a:rPr>
            <a:t>Työt</a:t>
          </a:r>
        </a:p>
      </dsp:txBody>
      <dsp:txXfrm>
        <a:off x="4976429" y="2625441"/>
        <a:ext cx="1845563" cy="1155846"/>
      </dsp:txXfrm>
    </dsp:sp>
    <dsp:sp modelId="{65FBDE69-AEE3-4007-A0A9-FCD0471BB924}">
      <dsp:nvSpPr>
        <dsp:cNvPr id="0" name=""/>
        <dsp:cNvSpPr/>
      </dsp:nvSpPr>
      <dsp:spPr>
        <a:xfrm>
          <a:off x="5670423" y="641815"/>
          <a:ext cx="3415399" cy="3415399"/>
        </a:xfrm>
        <a:custGeom>
          <a:avLst/>
          <a:gdLst/>
          <a:ahLst/>
          <a:cxnLst/>
          <a:rect l="0" t="0" r="0" b="0"/>
          <a:pathLst>
            <a:path>
              <a:moveTo>
                <a:pt x="5536" y="1570299"/>
              </a:moveTo>
              <a:arcTo wR="1707699" hR="1707699" stAng="11076898" swAng="230118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18F2E7-447E-457E-9668-98A80529A5AD}">
      <dsp:nvSpPr>
        <dsp:cNvPr id="0" name=""/>
        <dsp:cNvSpPr/>
      </dsp:nvSpPr>
      <dsp:spPr>
        <a:xfrm>
          <a:off x="0" y="81355"/>
          <a:ext cx="6070985" cy="831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bg1"/>
              </a:solidFill>
              <a:latin typeface="Franklin Gothic Medium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www.laurantukipalvelu.fi</a:t>
          </a:r>
          <a:endParaRPr lang="fi-FI" sz="2200" kern="1200" dirty="0">
            <a:solidFill>
              <a:schemeClr val="bg1"/>
            </a:solidFill>
            <a:latin typeface="Franklin Gothic Medium"/>
          </a:endParaRPr>
        </a:p>
      </dsp:txBody>
      <dsp:txXfrm>
        <a:off x="40582" y="121937"/>
        <a:ext cx="5989821" cy="750157"/>
      </dsp:txXfrm>
    </dsp:sp>
    <dsp:sp modelId="{A497E4F3-A11A-400B-87E2-EAEDB3B3AB63}">
      <dsp:nvSpPr>
        <dsp:cNvPr id="0" name=""/>
        <dsp:cNvSpPr/>
      </dsp:nvSpPr>
      <dsp:spPr>
        <a:xfrm>
          <a:off x="0" y="976037"/>
          <a:ext cx="6070985" cy="831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bg1"/>
              </a:solidFill>
              <a:latin typeface="Franklin Gothic Medium"/>
            </a:rPr>
            <a:t>Puh. 040 571 6647</a:t>
          </a:r>
          <a:endParaRPr lang="en-US" sz="2200" kern="1200" dirty="0">
            <a:solidFill>
              <a:schemeClr val="bg1"/>
            </a:solidFill>
            <a:latin typeface="Franklin Gothic Medium"/>
          </a:endParaRPr>
        </a:p>
      </dsp:txBody>
      <dsp:txXfrm>
        <a:off x="40582" y="1016619"/>
        <a:ext cx="5989821" cy="750157"/>
      </dsp:txXfrm>
    </dsp:sp>
    <dsp:sp modelId="{64D7191C-2523-4807-9391-5936B732F866}">
      <dsp:nvSpPr>
        <dsp:cNvPr id="0" name=""/>
        <dsp:cNvSpPr/>
      </dsp:nvSpPr>
      <dsp:spPr>
        <a:xfrm>
          <a:off x="0" y="1870718"/>
          <a:ext cx="6070985" cy="831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bg1"/>
              </a:solidFill>
              <a:latin typeface="Franklin Gothic Medium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kokemusasiantuntija@laurantukipalvelu.fi</a:t>
          </a:r>
          <a:endParaRPr lang="fi-FI" sz="2200" kern="1200" dirty="0">
            <a:solidFill>
              <a:schemeClr val="bg1"/>
            </a:solidFill>
            <a:latin typeface="Franklin Gothic Medium"/>
          </a:endParaRPr>
        </a:p>
      </dsp:txBody>
      <dsp:txXfrm>
        <a:off x="40582" y="1911300"/>
        <a:ext cx="5989821" cy="750157"/>
      </dsp:txXfrm>
    </dsp:sp>
    <dsp:sp modelId="{C7F7E670-3589-4FE2-B831-12F85D40128C}">
      <dsp:nvSpPr>
        <dsp:cNvPr id="0" name=""/>
        <dsp:cNvSpPr/>
      </dsp:nvSpPr>
      <dsp:spPr>
        <a:xfrm>
          <a:off x="0" y="2765400"/>
          <a:ext cx="6070985" cy="831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bg1"/>
              </a:solidFill>
              <a:latin typeface="Franklin Gothic Medium"/>
            </a:rPr>
            <a:t>Tiktok: Kokemusasiantuntijalaura</a:t>
          </a:r>
        </a:p>
      </dsp:txBody>
      <dsp:txXfrm>
        <a:off x="40582" y="2805982"/>
        <a:ext cx="5989821" cy="750157"/>
      </dsp:txXfrm>
    </dsp:sp>
    <dsp:sp modelId="{AB5BE0B9-73CB-4D24-B61C-3DD46E04203B}">
      <dsp:nvSpPr>
        <dsp:cNvPr id="0" name=""/>
        <dsp:cNvSpPr/>
      </dsp:nvSpPr>
      <dsp:spPr>
        <a:xfrm>
          <a:off x="0" y="3660081"/>
          <a:ext cx="6070985" cy="831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bg1"/>
              </a:solidFill>
              <a:latin typeface="Franklin Gothic Medium"/>
            </a:rPr>
            <a:t>Facebook: Lauran tukipalvelu</a:t>
          </a:r>
          <a:endParaRPr lang="en-US" sz="2200" kern="1200" dirty="0">
            <a:solidFill>
              <a:schemeClr val="bg1"/>
            </a:solidFill>
            <a:latin typeface="Franklin Gothic Medium"/>
          </a:endParaRPr>
        </a:p>
      </dsp:txBody>
      <dsp:txXfrm>
        <a:off x="40582" y="3700663"/>
        <a:ext cx="5989821" cy="750157"/>
      </dsp:txXfrm>
    </dsp:sp>
    <dsp:sp modelId="{5C1B4FDB-6BA6-49ED-A9FD-A9E3DEBDB0C1}">
      <dsp:nvSpPr>
        <dsp:cNvPr id="0" name=""/>
        <dsp:cNvSpPr/>
      </dsp:nvSpPr>
      <dsp:spPr>
        <a:xfrm>
          <a:off x="0" y="4554763"/>
          <a:ext cx="6070985" cy="831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>
              <a:solidFill>
                <a:schemeClr val="bg1"/>
              </a:solidFill>
              <a:latin typeface="Franklin Gothic Medium"/>
            </a:rPr>
            <a:t>Instagram: </a:t>
          </a:r>
          <a:r>
            <a:rPr lang="fi-FI" sz="2200" kern="1200" dirty="0" err="1">
              <a:solidFill>
                <a:schemeClr val="bg1"/>
              </a:solidFill>
              <a:latin typeface="Franklin Gothic Medium"/>
            </a:rPr>
            <a:t>Kokemusasiantuntijalaura</a:t>
          </a:r>
          <a:endParaRPr lang="fi-FI" sz="2200" kern="1200" dirty="0">
            <a:solidFill>
              <a:schemeClr val="bg1"/>
            </a:solidFill>
            <a:latin typeface="Franklin Gothic Medium"/>
          </a:endParaRPr>
        </a:p>
      </dsp:txBody>
      <dsp:txXfrm>
        <a:off x="40582" y="4595345"/>
        <a:ext cx="5989821" cy="750157"/>
      </dsp:txXfrm>
    </dsp:sp>
    <dsp:sp modelId="{40906AF6-2803-4DE0-B8A0-B0C5034BD92A}">
      <dsp:nvSpPr>
        <dsp:cNvPr id="0" name=""/>
        <dsp:cNvSpPr/>
      </dsp:nvSpPr>
      <dsp:spPr>
        <a:xfrm>
          <a:off x="0" y="5449444"/>
          <a:ext cx="6070985" cy="8313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 err="1">
              <a:solidFill>
                <a:schemeClr val="bg1"/>
              </a:solidFill>
              <a:latin typeface="Franklin Gothic Medium"/>
            </a:rPr>
            <a:t>Youtube</a:t>
          </a:r>
          <a:r>
            <a:rPr lang="fi-FI" sz="2200" kern="1200" dirty="0">
              <a:solidFill>
                <a:schemeClr val="bg1"/>
              </a:solidFill>
              <a:latin typeface="Franklin Gothic Medium"/>
            </a:rPr>
            <a:t>: Koulutettu kokemusasiantuntija Laura Nuutinen</a:t>
          </a:r>
        </a:p>
      </dsp:txBody>
      <dsp:txXfrm>
        <a:off x="40582" y="5490026"/>
        <a:ext cx="5989821" cy="75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5701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214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2537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4313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5791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6187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8875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962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0954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66725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57733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5297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9161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591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5/23/2022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285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  <p:sldLayoutId id="2147484193" r:id="rId12"/>
    <p:sldLayoutId id="2147484194" r:id="rId13"/>
    <p:sldLayoutId id="2147484195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1ACC90-D525-4AD4-8DA4-B3733893A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639" y="210659"/>
            <a:ext cx="3547533" cy="1460246"/>
          </a:xfrm>
        </p:spPr>
        <p:txBody>
          <a:bodyPr/>
          <a:lstStyle/>
          <a:p>
            <a:r>
              <a:rPr lang="fi-FI" sz="4000">
                <a:latin typeface="Franklin Gothic Medium"/>
              </a:rPr>
              <a:t>TERVETULOA</a:t>
            </a:r>
          </a:p>
        </p:txBody>
      </p:sp>
      <p:pic>
        <p:nvPicPr>
          <p:cNvPr id="6" name="Kuva 6" descr="Kuva, joka sisältää kohteen merkki, ulko, pullo, katu&#10;&#10;Kuvaus luotu automaattisesti">
            <a:extLst>
              <a:ext uri="{FF2B5EF4-FFF2-40B4-BE49-F238E27FC236}">
                <a16:creationId xmlns:a16="http://schemas.microsoft.com/office/drawing/2014/main" id="{8F86FED0-4122-47ED-A35B-9AE4384945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71066" y="475635"/>
            <a:ext cx="5108875" cy="5185864"/>
          </a:xfr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24A855-7F05-4D2E-8BFF-F5625090B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6472" y="4247610"/>
            <a:ext cx="2277533" cy="1547145"/>
          </a:xfrm>
        </p:spPr>
        <p:txBody>
          <a:bodyPr/>
          <a:lstStyle/>
          <a:p>
            <a:r>
              <a:rPr lang="fi-FI" sz="3200" b="1" dirty="0">
                <a:latin typeface="Franklin Gothic Medium"/>
              </a:rPr>
              <a:t>24.5.2022</a:t>
            </a:r>
          </a:p>
          <a:p>
            <a:r>
              <a:rPr lang="fi-FI" sz="3200" b="1" dirty="0">
                <a:latin typeface="Franklin Gothic Medium"/>
              </a:rPr>
              <a:t>Sipoo</a:t>
            </a:r>
          </a:p>
        </p:txBody>
      </p:sp>
    </p:spTree>
    <p:extLst>
      <p:ext uri="{BB962C8B-B14F-4D97-AF65-F5344CB8AC3E}">
        <p14:creationId xmlns:p14="http://schemas.microsoft.com/office/powerpoint/2010/main" val="2693388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42A7CD-F102-425D-9A16-D4F6B36DC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3" y="338959"/>
            <a:ext cx="10571998" cy="970450"/>
          </a:xfrm>
        </p:spPr>
        <p:txBody>
          <a:bodyPr/>
          <a:lstStyle/>
          <a:p>
            <a:r>
              <a:rPr lang="fi-FI">
                <a:latin typeface="Franklin Gothic Medium"/>
              </a:rPr>
              <a:t>KUKA OLEN?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9A27E5-EFDB-4B3E-B396-5E64B79666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4335" y="2495457"/>
            <a:ext cx="6206664" cy="36387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>
                <a:latin typeface="Franklin Gothic Medium"/>
                <a:ea typeface="+mn-lt"/>
                <a:cs typeface="+mn-lt"/>
              </a:rPr>
              <a:t> Laura Nuutinen, 29v.</a:t>
            </a:r>
          </a:p>
          <a:p>
            <a:r>
              <a:rPr lang="en-US" sz="3200">
                <a:latin typeface="Franklin Gothic Medium"/>
                <a:ea typeface="+mn-lt"/>
                <a:cs typeface="+mn-lt"/>
              </a:rPr>
              <a:t> </a:t>
            </a:r>
            <a:r>
              <a:rPr lang="en-US" sz="3200" err="1">
                <a:latin typeface="Franklin Gothic Medium"/>
                <a:ea typeface="+mn-lt"/>
                <a:cs typeface="+mn-lt"/>
              </a:rPr>
              <a:t>Helsingistä</a:t>
            </a:r>
            <a:endParaRPr lang="en-US" sz="3200">
              <a:latin typeface="Franklin Gothic Medium"/>
              <a:ea typeface="+mn-lt"/>
              <a:cs typeface="+mn-lt"/>
            </a:endParaRPr>
          </a:p>
          <a:p>
            <a:r>
              <a:rPr lang="en-US" sz="3200">
                <a:latin typeface="Franklin Gothic Medium"/>
                <a:ea typeface="+mn-lt"/>
                <a:cs typeface="+mn-lt"/>
              </a:rPr>
              <a:t> </a:t>
            </a:r>
            <a:r>
              <a:rPr lang="en-US" sz="3200" err="1">
                <a:latin typeface="Franklin Gothic Medium"/>
                <a:ea typeface="+mn-lt"/>
                <a:cs typeface="+mn-lt"/>
              </a:rPr>
              <a:t>Kokemusasiantuntija</a:t>
            </a:r>
            <a:endParaRPr lang="en-US" sz="3200">
              <a:latin typeface="Franklin Gothic Medium"/>
              <a:ea typeface="+mn-lt"/>
              <a:cs typeface="+mn-lt"/>
            </a:endParaRPr>
          </a:p>
          <a:p>
            <a:r>
              <a:rPr lang="en-US" sz="3200">
                <a:latin typeface="Franklin Gothic Medium"/>
                <a:ea typeface="+mn-lt"/>
                <a:cs typeface="+mn-lt"/>
              </a:rPr>
              <a:t> </a:t>
            </a:r>
            <a:r>
              <a:rPr lang="en-US" sz="3200" err="1">
                <a:latin typeface="Franklin Gothic Medium"/>
                <a:ea typeface="+mn-lt"/>
                <a:cs typeface="+mn-lt"/>
              </a:rPr>
              <a:t>Kuntoutustuella</a:t>
            </a:r>
            <a:endParaRPr lang="en-US" sz="3200">
              <a:latin typeface="Franklin Gothic Medium"/>
              <a:ea typeface="+mn-lt"/>
              <a:cs typeface="+mn-lt"/>
            </a:endParaRPr>
          </a:p>
          <a:p>
            <a:r>
              <a:rPr lang="en-US" sz="3200">
                <a:latin typeface="Franklin Gothic Medium"/>
                <a:ea typeface="+mn-lt"/>
                <a:cs typeface="+mn-lt"/>
              </a:rPr>
              <a:t> </a:t>
            </a:r>
            <a:r>
              <a:rPr lang="en-US" sz="3200" err="1">
                <a:latin typeface="Franklin Gothic Medium"/>
                <a:ea typeface="+mn-lt"/>
                <a:cs typeface="+mn-lt"/>
              </a:rPr>
              <a:t>Kaksisuuntainen</a:t>
            </a:r>
            <a:r>
              <a:rPr lang="en-US" sz="3200">
                <a:latin typeface="Franklin Gothic Medium"/>
                <a:ea typeface="+mn-lt"/>
                <a:cs typeface="+mn-lt"/>
              </a:rPr>
              <a:t> </a:t>
            </a:r>
            <a:r>
              <a:rPr lang="en-US" sz="3200" err="1">
                <a:latin typeface="Franklin Gothic Medium"/>
                <a:ea typeface="+mn-lt"/>
                <a:cs typeface="+mn-lt"/>
              </a:rPr>
              <a:t>mielialahäiriö</a:t>
            </a:r>
            <a:endParaRPr lang="en-US" sz="3200">
              <a:latin typeface="Franklin Gothic Medium"/>
              <a:ea typeface="+mn-lt"/>
              <a:cs typeface="+mn-lt"/>
            </a:endParaRPr>
          </a:p>
          <a:p>
            <a:r>
              <a:rPr lang="en-US" sz="3200">
                <a:latin typeface="Franklin Gothic Medium"/>
                <a:ea typeface="+mn-lt"/>
                <a:cs typeface="+mn-lt"/>
              </a:rPr>
              <a:t> TEE-</a:t>
            </a:r>
            <a:r>
              <a:rPr lang="en-US" sz="3200" err="1">
                <a:latin typeface="Franklin Gothic Medium"/>
                <a:ea typeface="+mn-lt"/>
                <a:cs typeface="+mn-lt"/>
              </a:rPr>
              <a:t>persoonallisuus</a:t>
            </a:r>
            <a:endParaRPr lang="fi-FI" sz="3200" err="1">
              <a:latin typeface="Franklin Gothic Medium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8EFEAFB-AD34-4927-B155-A9C29C921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99604" y="2495457"/>
            <a:ext cx="5194583" cy="36387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4000" b="1">
                <a:solidFill>
                  <a:srgbClr val="FF0000"/>
                </a:solidFill>
                <a:latin typeface="Franklin Gothic Medium"/>
              </a:rPr>
              <a:t>L</a:t>
            </a:r>
            <a:r>
              <a:rPr lang="fi-FI" sz="3200">
                <a:latin typeface="Franklin Gothic Medium"/>
              </a:rPr>
              <a:t>UOTETTAVA</a:t>
            </a:r>
            <a:endParaRPr lang="en-US" sz="3200">
              <a:latin typeface="Franklin Gothic Medium"/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sz="4000" b="1">
                <a:solidFill>
                  <a:srgbClr val="FF0000"/>
                </a:solidFill>
                <a:latin typeface="Franklin Gothic Medium"/>
              </a:rPr>
              <a:t>A</a:t>
            </a:r>
            <a:r>
              <a:rPr lang="fi-FI" sz="3000">
                <a:latin typeface="Franklin Gothic Medium"/>
              </a:rPr>
              <a:t>ITO</a:t>
            </a:r>
            <a:endParaRPr lang="fi-FI" sz="3000">
              <a:latin typeface="Franklin Gothic Medium"/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sz="4000" b="1">
                <a:solidFill>
                  <a:srgbClr val="FF0000"/>
                </a:solidFill>
                <a:latin typeface="Franklin Gothic Medium"/>
              </a:rPr>
              <a:t>U</a:t>
            </a:r>
            <a:r>
              <a:rPr lang="fi-FI" sz="3200">
                <a:latin typeface="Franklin Gothic Medium"/>
              </a:rPr>
              <a:t>PEA</a:t>
            </a:r>
            <a:endParaRPr lang="en-US" sz="3200">
              <a:latin typeface="Franklin Gothic Medium"/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sz="4000" b="1">
                <a:solidFill>
                  <a:srgbClr val="FF0000"/>
                </a:solidFill>
                <a:latin typeface="Franklin Gothic Medium"/>
              </a:rPr>
              <a:t>R</a:t>
            </a:r>
            <a:r>
              <a:rPr lang="fi-FI" sz="3200">
                <a:latin typeface="Franklin Gothic Medium"/>
              </a:rPr>
              <a:t>OHKEA</a:t>
            </a:r>
            <a:endParaRPr lang="en-US" sz="3200">
              <a:latin typeface="Franklin Gothic Medium"/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sz="4000" b="1">
                <a:solidFill>
                  <a:srgbClr val="FF0000"/>
                </a:solidFill>
                <a:latin typeface="Franklin Gothic Medium"/>
              </a:rPr>
              <a:t>A</a:t>
            </a:r>
            <a:r>
              <a:rPr lang="fi-FI" sz="3200">
                <a:latin typeface="Franklin Gothic Medium"/>
              </a:rPr>
              <a:t>VOIN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27104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F1F6DC75-EF1D-48A6-8EBB-8EB806F4049D}"/>
              </a:ext>
            </a:extLst>
          </p:cNvPr>
          <p:cNvSpPr txBox="1"/>
          <p:nvPr/>
        </p:nvSpPr>
        <p:spPr>
          <a:xfrm>
            <a:off x="4502150" y="112606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306EA360-F672-4818-AA37-AA404E43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7787" y="341355"/>
            <a:ext cx="2605636" cy="970450"/>
          </a:xfrm>
        </p:spPr>
        <p:txBody>
          <a:bodyPr/>
          <a:lstStyle/>
          <a:p>
            <a:r>
              <a:rPr lang="fi-FI" dirty="0">
                <a:latin typeface="Franklin Gothic Medium"/>
              </a:rPr>
              <a:t>AIKAJANA</a:t>
            </a:r>
          </a:p>
        </p:txBody>
      </p:sp>
      <p:graphicFrame>
        <p:nvGraphicFramePr>
          <p:cNvPr id="399" name="Kaaviokuva 399">
            <a:extLst>
              <a:ext uri="{FF2B5EF4-FFF2-40B4-BE49-F238E27FC236}">
                <a16:creationId xmlns:a16="http://schemas.microsoft.com/office/drawing/2014/main" id="{FB1D6AE8-8E5D-8126-D243-FB19A3341C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2781680"/>
              </p:ext>
            </p:extLst>
          </p:nvPr>
        </p:nvGraphicFramePr>
        <p:xfrm>
          <a:off x="219364" y="2350655"/>
          <a:ext cx="11741727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9965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AE1D81-6673-1A56-31D5-47A79043C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727" y="481824"/>
            <a:ext cx="5364999" cy="970450"/>
          </a:xfrm>
        </p:spPr>
        <p:txBody>
          <a:bodyPr/>
          <a:lstStyle/>
          <a:p>
            <a:r>
              <a:rPr lang="fi-FI" dirty="0">
                <a:latin typeface="Franklin Gothic Medium"/>
              </a:rPr>
              <a:t>MIKÄ ON AUTTANUT?</a:t>
            </a:r>
          </a:p>
        </p:txBody>
      </p:sp>
      <p:graphicFrame>
        <p:nvGraphicFramePr>
          <p:cNvPr id="4" name="Kaaviokuva 4">
            <a:extLst>
              <a:ext uri="{FF2B5EF4-FFF2-40B4-BE49-F238E27FC236}">
                <a16:creationId xmlns:a16="http://schemas.microsoft.com/office/drawing/2014/main" id="{1CC25540-3491-2324-3E0A-933E64C2C9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9150" y="2222500"/>
          <a:ext cx="1055370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060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F1F6DC75-EF1D-48A6-8EBB-8EB806F4049D}"/>
              </a:ext>
            </a:extLst>
          </p:cNvPr>
          <p:cNvSpPr txBox="1"/>
          <p:nvPr/>
        </p:nvSpPr>
        <p:spPr>
          <a:xfrm>
            <a:off x="4502150" y="112606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306EA360-F672-4818-AA37-AA404E43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9060" y="341354"/>
            <a:ext cx="7327726" cy="970450"/>
          </a:xfrm>
        </p:spPr>
        <p:txBody>
          <a:bodyPr/>
          <a:lstStyle/>
          <a:p>
            <a:r>
              <a:rPr lang="fi-FI" dirty="0">
                <a:latin typeface="Franklin Gothic Medium"/>
              </a:rPr>
              <a:t>TÄMÄN HETKINEN TILANNE</a:t>
            </a:r>
          </a:p>
        </p:txBody>
      </p:sp>
      <p:graphicFrame>
        <p:nvGraphicFramePr>
          <p:cNvPr id="23" name="Kaaviokuva 23">
            <a:extLst>
              <a:ext uri="{FF2B5EF4-FFF2-40B4-BE49-F238E27FC236}">
                <a16:creationId xmlns:a16="http://schemas.microsoft.com/office/drawing/2014/main" id="{474F362B-2203-402B-83BE-D9E4891FD3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648556"/>
              </p:ext>
            </p:extLst>
          </p:nvPr>
        </p:nvGraphicFramePr>
        <p:xfrm>
          <a:off x="-1501486" y="2199409"/>
          <a:ext cx="14756246" cy="4295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400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12839A1C-34CB-4C3C-8531-CA67525FD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6D885F7-736F-420D-81BD-A16AFDAA1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anchor="ctr">
            <a:normAutofit/>
          </a:bodyPr>
          <a:lstStyle/>
          <a:p>
            <a:r>
              <a:rPr lang="fi-FI" sz="6600">
                <a:latin typeface="Franklin Gothic Medium"/>
              </a:rPr>
              <a:t>MITÄ KUULUU?</a:t>
            </a:r>
          </a:p>
        </p:txBody>
      </p:sp>
      <p:sp useBgFill="1">
        <p:nvSpPr>
          <p:cNvPr id="37" name="Freeform: Shape 36">
            <a:extLst>
              <a:ext uri="{FF2B5EF4-FFF2-40B4-BE49-F238E27FC236}">
                <a16:creationId xmlns:a16="http://schemas.microsoft.com/office/drawing/2014/main" id="{FAC94EAF-F7F7-4727-AE69-A7036B4A5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71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8EE457FF-670E-4EC1-ACD4-1173DA9A7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BDE3E3F-280A-4FC7-B1D5-B68C182C27B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8702" y="2794276"/>
            <a:ext cx="4896665" cy="992721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Franklin Gothic Medium"/>
              </a:rPr>
              <a:t>  KIITOS, KUN KUUNTELIT!</a:t>
            </a:r>
            <a:endParaRPr lang="fi-FI" sz="4000" b="1">
              <a:solidFill>
                <a:srgbClr val="FF0000"/>
              </a:solidFill>
              <a:latin typeface="Franklin Gothic Medium"/>
            </a:endParaRPr>
          </a:p>
        </p:txBody>
      </p:sp>
      <p:graphicFrame>
        <p:nvGraphicFramePr>
          <p:cNvPr id="15" name="Kaaviokuva 14">
            <a:extLst>
              <a:ext uri="{FF2B5EF4-FFF2-40B4-BE49-F238E27FC236}">
                <a16:creationId xmlns:a16="http://schemas.microsoft.com/office/drawing/2014/main" id="{C9F60D22-35B1-42D2-86A6-EFB952B741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8242601"/>
              </p:ext>
            </p:extLst>
          </p:nvPr>
        </p:nvGraphicFramePr>
        <p:xfrm>
          <a:off x="5781169" y="278446"/>
          <a:ext cx="6070985" cy="6362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605984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9" baseType="lpstr">
      <vt:lpstr>Office-teema</vt:lpstr>
      <vt:lpstr>Quotable</vt:lpstr>
      <vt:lpstr>TERVETULOA</vt:lpstr>
      <vt:lpstr>KUKA OLEN?</vt:lpstr>
      <vt:lpstr>AIKAJANA</vt:lpstr>
      <vt:lpstr>MIKÄ ON AUTTANUT?</vt:lpstr>
      <vt:lpstr>TÄMÄN HETKINEN TILANNE</vt:lpstr>
      <vt:lpstr>MITÄ KUULUU?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138</cp:revision>
  <dcterms:created xsi:type="dcterms:W3CDTF">2022-02-23T14:49:27Z</dcterms:created>
  <dcterms:modified xsi:type="dcterms:W3CDTF">2022-05-23T16:59:27Z</dcterms:modified>
</cp:coreProperties>
</file>