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3" r:id="rId4"/>
    <p:sldId id="264" r:id="rId5"/>
    <p:sldId id="265" r:id="rId6"/>
    <p:sldId id="257" r:id="rId7"/>
    <p:sldId id="260" r:id="rId8"/>
    <p:sldId id="266" r:id="rId9"/>
    <p:sldId id="268" r:id="rId10"/>
    <p:sldId id="269" r:id="rId11"/>
    <p:sldId id="267" r:id="rId12"/>
    <p:sldId id="25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nikorpi Saska" userId="5781e2e6-5a9a-46a3-836a-6d804b4959a8" providerId="ADAL" clId="{2A547968-26E9-4EC6-83E9-5373C1EA68F0}"/>
    <pc:docChg chg="undo custSel addSld modSld">
      <pc:chgData name="Sarnikorpi Saska" userId="5781e2e6-5a9a-46a3-836a-6d804b4959a8" providerId="ADAL" clId="{2A547968-26E9-4EC6-83E9-5373C1EA68F0}" dt="2022-05-24T06:59:48.568" v="25" actId="20577"/>
      <pc:docMkLst>
        <pc:docMk/>
      </pc:docMkLst>
      <pc:sldChg chg="modSp new mod">
        <pc:chgData name="Sarnikorpi Saska" userId="5781e2e6-5a9a-46a3-836a-6d804b4959a8" providerId="ADAL" clId="{2A547968-26E9-4EC6-83E9-5373C1EA68F0}" dt="2022-05-24T06:58:57.779" v="16" actId="114"/>
        <pc:sldMkLst>
          <pc:docMk/>
          <pc:sldMk cId="4082058790" sldId="268"/>
        </pc:sldMkLst>
        <pc:spChg chg="mod">
          <ac:chgData name="Sarnikorpi Saska" userId="5781e2e6-5a9a-46a3-836a-6d804b4959a8" providerId="ADAL" clId="{2A547968-26E9-4EC6-83E9-5373C1EA68F0}" dt="2022-05-24T06:57:42.789" v="2" actId="20577"/>
          <ac:spMkLst>
            <pc:docMk/>
            <pc:sldMk cId="4082058790" sldId="268"/>
            <ac:spMk id="2" creationId="{7022188A-2C54-B715-5E78-746E2F377CEB}"/>
          </ac:spMkLst>
        </pc:spChg>
        <pc:spChg chg="mod">
          <ac:chgData name="Sarnikorpi Saska" userId="5781e2e6-5a9a-46a3-836a-6d804b4959a8" providerId="ADAL" clId="{2A547968-26E9-4EC6-83E9-5373C1EA68F0}" dt="2022-05-24T06:58:57.779" v="16" actId="114"/>
          <ac:spMkLst>
            <pc:docMk/>
            <pc:sldMk cId="4082058790" sldId="268"/>
            <ac:spMk id="3" creationId="{D2A23C1E-EF74-A95E-552B-7ADA5B86D9EB}"/>
          </ac:spMkLst>
        </pc:spChg>
      </pc:sldChg>
      <pc:sldChg chg="modSp new mod">
        <pc:chgData name="Sarnikorpi Saska" userId="5781e2e6-5a9a-46a3-836a-6d804b4959a8" providerId="ADAL" clId="{2A547968-26E9-4EC6-83E9-5373C1EA68F0}" dt="2022-05-24T06:59:48.568" v="25" actId="20577"/>
        <pc:sldMkLst>
          <pc:docMk/>
          <pc:sldMk cId="2471997526" sldId="269"/>
        </pc:sldMkLst>
        <pc:spChg chg="mod">
          <ac:chgData name="Sarnikorpi Saska" userId="5781e2e6-5a9a-46a3-836a-6d804b4959a8" providerId="ADAL" clId="{2A547968-26E9-4EC6-83E9-5373C1EA68F0}" dt="2022-05-24T06:59:25.555" v="20"/>
          <ac:spMkLst>
            <pc:docMk/>
            <pc:sldMk cId="2471997526" sldId="269"/>
            <ac:spMk id="2" creationId="{4300EE32-0AC0-A174-CBA6-F5A33F826F6B}"/>
          </ac:spMkLst>
        </pc:spChg>
        <pc:spChg chg="mod">
          <ac:chgData name="Sarnikorpi Saska" userId="5781e2e6-5a9a-46a3-836a-6d804b4959a8" providerId="ADAL" clId="{2A547968-26E9-4EC6-83E9-5373C1EA68F0}" dt="2022-05-24T06:59:48.568" v="25" actId="20577"/>
          <ac:spMkLst>
            <pc:docMk/>
            <pc:sldMk cId="2471997526" sldId="269"/>
            <ac:spMk id="3" creationId="{B7FC2352-87AF-CC50-8403-6C61C4CF5C5F}"/>
          </ac:spMkLst>
        </pc:spChg>
      </pc:sldChg>
    </pc:docChg>
  </pc:docChgLst>
  <pc:docChgLst>
    <pc:chgData name="Sarnikorpi Saska" userId="5781e2e6-5a9a-46a3-836a-6d804b4959a8" providerId="ADAL" clId="{DEA4EC7B-9474-4E5A-AA9B-0761C5016FDF}"/>
    <pc:docChg chg="modSld">
      <pc:chgData name="Sarnikorpi Saska" userId="5781e2e6-5a9a-46a3-836a-6d804b4959a8" providerId="ADAL" clId="{DEA4EC7B-9474-4E5A-AA9B-0761C5016FDF}" dt="2022-05-20T09:33:53.400" v="32" actId="20577"/>
      <pc:docMkLst>
        <pc:docMk/>
      </pc:docMkLst>
      <pc:sldChg chg="modSp mod">
        <pc:chgData name="Sarnikorpi Saska" userId="5781e2e6-5a9a-46a3-836a-6d804b4959a8" providerId="ADAL" clId="{DEA4EC7B-9474-4E5A-AA9B-0761C5016FDF}" dt="2022-05-20T09:33:53.400" v="32" actId="20577"/>
        <pc:sldMkLst>
          <pc:docMk/>
          <pc:sldMk cId="1762895760" sldId="256"/>
        </pc:sldMkLst>
        <pc:spChg chg="mod">
          <ac:chgData name="Sarnikorpi Saska" userId="5781e2e6-5a9a-46a3-836a-6d804b4959a8" providerId="ADAL" clId="{DEA4EC7B-9474-4E5A-AA9B-0761C5016FDF}" dt="2022-05-20T09:33:53.400" v="32" actId="20577"/>
          <ac:spMkLst>
            <pc:docMk/>
            <pc:sldMk cId="1762895760" sldId="256"/>
            <ac:spMk id="2" creationId="{0D9CBD07-2B84-073B-9438-83E462E44974}"/>
          </ac:spMkLst>
        </pc:spChg>
      </pc:sldChg>
    </pc:docChg>
  </pc:docChgLst>
  <pc:docChgLst>
    <pc:chgData name="Sarnikorpi Saska" userId="5781e2e6-5a9a-46a3-836a-6d804b4959a8" providerId="ADAL" clId="{4F44D8FF-9632-466A-B041-FDBBD0125EDB}"/>
    <pc:docChg chg="undo custSel addSld delSld modSld">
      <pc:chgData name="Sarnikorpi Saska" userId="5781e2e6-5a9a-46a3-836a-6d804b4959a8" providerId="ADAL" clId="{4F44D8FF-9632-466A-B041-FDBBD0125EDB}" dt="2022-05-20T08:29:23.565" v="1255" actId="20577"/>
      <pc:docMkLst>
        <pc:docMk/>
      </pc:docMkLst>
      <pc:sldChg chg="del">
        <pc:chgData name="Sarnikorpi Saska" userId="5781e2e6-5a9a-46a3-836a-6d804b4959a8" providerId="ADAL" clId="{4F44D8FF-9632-466A-B041-FDBBD0125EDB}" dt="2022-05-20T08:27:32.959" v="1155" actId="47"/>
        <pc:sldMkLst>
          <pc:docMk/>
          <pc:sldMk cId="1137006709" sldId="262"/>
        </pc:sldMkLst>
      </pc:sldChg>
      <pc:sldChg chg="modSp new mod">
        <pc:chgData name="Sarnikorpi Saska" userId="5781e2e6-5a9a-46a3-836a-6d804b4959a8" providerId="ADAL" clId="{4F44D8FF-9632-466A-B041-FDBBD0125EDB}" dt="2022-05-20T08:15:49.650" v="614" actId="27636"/>
        <pc:sldMkLst>
          <pc:docMk/>
          <pc:sldMk cId="391769904" sldId="266"/>
        </pc:sldMkLst>
        <pc:spChg chg="mod">
          <ac:chgData name="Sarnikorpi Saska" userId="5781e2e6-5a9a-46a3-836a-6d804b4959a8" providerId="ADAL" clId="{4F44D8FF-9632-466A-B041-FDBBD0125EDB}" dt="2022-05-20T05:43:13.501" v="2" actId="20577"/>
          <ac:spMkLst>
            <pc:docMk/>
            <pc:sldMk cId="391769904" sldId="266"/>
            <ac:spMk id="2" creationId="{66DF6599-3F61-7086-1956-4C8A0A13F40C}"/>
          </ac:spMkLst>
        </pc:spChg>
        <pc:spChg chg="mod">
          <ac:chgData name="Sarnikorpi Saska" userId="5781e2e6-5a9a-46a3-836a-6d804b4959a8" providerId="ADAL" clId="{4F44D8FF-9632-466A-B041-FDBBD0125EDB}" dt="2022-05-20T08:15:49.650" v="614" actId="27636"/>
          <ac:spMkLst>
            <pc:docMk/>
            <pc:sldMk cId="391769904" sldId="266"/>
            <ac:spMk id="3" creationId="{EBCA9B3F-070C-F1FA-3BF4-515ED1FB9FD7}"/>
          </ac:spMkLst>
        </pc:spChg>
      </pc:sldChg>
      <pc:sldChg chg="modSp new mod">
        <pc:chgData name="Sarnikorpi Saska" userId="5781e2e6-5a9a-46a3-836a-6d804b4959a8" providerId="ADAL" clId="{4F44D8FF-9632-466A-B041-FDBBD0125EDB}" dt="2022-05-20T08:29:23.565" v="1255" actId="20577"/>
        <pc:sldMkLst>
          <pc:docMk/>
          <pc:sldMk cId="664395132" sldId="267"/>
        </pc:sldMkLst>
        <pc:spChg chg="mod">
          <ac:chgData name="Sarnikorpi Saska" userId="5781e2e6-5a9a-46a3-836a-6d804b4959a8" providerId="ADAL" clId="{4F44D8FF-9632-466A-B041-FDBBD0125EDB}" dt="2022-05-20T08:16:40.175" v="712" actId="20577"/>
          <ac:spMkLst>
            <pc:docMk/>
            <pc:sldMk cId="664395132" sldId="267"/>
            <ac:spMk id="2" creationId="{14CCE2DF-43D0-EBEF-D6B4-2CFF8F82B9E0}"/>
          </ac:spMkLst>
        </pc:spChg>
        <pc:spChg chg="mod">
          <ac:chgData name="Sarnikorpi Saska" userId="5781e2e6-5a9a-46a3-836a-6d804b4959a8" providerId="ADAL" clId="{4F44D8FF-9632-466A-B041-FDBBD0125EDB}" dt="2022-05-20T08:29:23.565" v="1255" actId="20577"/>
          <ac:spMkLst>
            <pc:docMk/>
            <pc:sldMk cId="664395132" sldId="267"/>
            <ac:spMk id="3" creationId="{A7A12161-CD34-3A92-49E9-215DFD41C5ED}"/>
          </ac:spMkLst>
        </pc:spChg>
      </pc:sldChg>
    </pc:docChg>
  </pc:docChgLst>
  <pc:docChgLst>
    <pc:chgData name="Sarnikorpi Saska" userId="5781e2e6-5a9a-46a3-836a-6d804b4959a8" providerId="ADAL" clId="{BD246977-EEC7-4518-9808-F98A1F2998D5}"/>
    <pc:docChg chg="custSel modSld">
      <pc:chgData name="Sarnikorpi Saska" userId="5781e2e6-5a9a-46a3-836a-6d804b4959a8" providerId="ADAL" clId="{BD246977-EEC7-4518-9808-F98A1F2998D5}" dt="2022-05-20T09:29:14.942" v="115" actId="20577"/>
      <pc:docMkLst>
        <pc:docMk/>
      </pc:docMkLst>
      <pc:sldChg chg="modSp mod">
        <pc:chgData name="Sarnikorpi Saska" userId="5781e2e6-5a9a-46a3-836a-6d804b4959a8" providerId="ADAL" clId="{BD246977-EEC7-4518-9808-F98A1F2998D5}" dt="2022-05-20T09:29:14.942" v="115" actId="20577"/>
        <pc:sldMkLst>
          <pc:docMk/>
          <pc:sldMk cId="1762895760" sldId="256"/>
        </pc:sldMkLst>
        <pc:spChg chg="mod">
          <ac:chgData name="Sarnikorpi Saska" userId="5781e2e6-5a9a-46a3-836a-6d804b4959a8" providerId="ADAL" clId="{BD246977-EEC7-4518-9808-F98A1F2998D5}" dt="2022-05-20T09:28:43.285" v="12" actId="27636"/>
          <ac:spMkLst>
            <pc:docMk/>
            <pc:sldMk cId="1762895760" sldId="256"/>
            <ac:spMk id="2" creationId="{0D9CBD07-2B84-073B-9438-83E462E44974}"/>
          </ac:spMkLst>
        </pc:spChg>
        <pc:spChg chg="mod">
          <ac:chgData name="Sarnikorpi Saska" userId="5781e2e6-5a9a-46a3-836a-6d804b4959a8" providerId="ADAL" clId="{BD246977-EEC7-4518-9808-F98A1F2998D5}" dt="2022-05-20T09:29:14.942" v="115" actId="20577"/>
          <ac:spMkLst>
            <pc:docMk/>
            <pc:sldMk cId="1762895760" sldId="256"/>
            <ac:spMk id="3" creationId="{8D6446B1-093D-C7BF-B9B5-0DB26C3A5101}"/>
          </ac:spMkLst>
        </pc:spChg>
      </pc:sldChg>
    </pc:docChg>
  </pc:docChgLst>
  <pc:docChgLst>
    <pc:chgData name="Sarnikorpi Saska" userId="5781e2e6-5a9a-46a3-836a-6d804b4959a8" providerId="ADAL" clId="{5A19E2B4-F5FC-49B9-8ACC-91A4DDCFF57E}"/>
    <pc:docChg chg="custSel modSld">
      <pc:chgData name="Sarnikorpi Saska" userId="5781e2e6-5a9a-46a3-836a-6d804b4959a8" providerId="ADAL" clId="{5A19E2B4-F5FC-49B9-8ACC-91A4DDCFF57E}" dt="2022-05-19T13:03:02.433" v="1" actId="27636"/>
      <pc:docMkLst>
        <pc:docMk/>
      </pc:docMkLst>
      <pc:sldChg chg="modSp mod">
        <pc:chgData name="Sarnikorpi Saska" userId="5781e2e6-5a9a-46a3-836a-6d804b4959a8" providerId="ADAL" clId="{5A19E2B4-F5FC-49B9-8ACC-91A4DDCFF57E}" dt="2022-05-19T13:03:02.433" v="1" actId="27636"/>
        <pc:sldMkLst>
          <pc:docMk/>
          <pc:sldMk cId="4242156117" sldId="260"/>
        </pc:sldMkLst>
        <pc:spChg chg="mod">
          <ac:chgData name="Sarnikorpi Saska" userId="5781e2e6-5a9a-46a3-836a-6d804b4959a8" providerId="ADAL" clId="{5A19E2B4-F5FC-49B9-8ACC-91A4DDCFF57E}" dt="2022-05-19T13:03:02.433" v="1" actId="27636"/>
          <ac:spMkLst>
            <pc:docMk/>
            <pc:sldMk cId="4242156117" sldId="260"/>
            <ac:spMk id="3" creationId="{102F220A-6648-F8C3-D021-979FCD47BA19}"/>
          </ac:spMkLst>
        </pc:spChg>
      </pc:sldChg>
    </pc:docChg>
  </pc:docChgLst>
  <pc:docChgLst>
    <pc:chgData name="Sarnikorpi Saska" userId="5781e2e6-5a9a-46a3-836a-6d804b4959a8" providerId="ADAL" clId="{93A0DF4D-9694-4238-A52E-D0D60E76D4D8}"/>
    <pc:docChg chg="custSel modSld">
      <pc:chgData name="Sarnikorpi Saska" userId="5781e2e6-5a9a-46a3-836a-6d804b4959a8" providerId="ADAL" clId="{93A0DF4D-9694-4238-A52E-D0D60E76D4D8}" dt="2022-05-20T10:17:36.367" v="4284" actId="14100"/>
      <pc:docMkLst>
        <pc:docMk/>
      </pc:docMkLst>
      <pc:sldChg chg="modSp mod">
        <pc:chgData name="Sarnikorpi Saska" userId="5781e2e6-5a9a-46a3-836a-6d804b4959a8" providerId="ADAL" clId="{93A0DF4D-9694-4238-A52E-D0D60E76D4D8}" dt="2022-05-20T09:35:35.938" v="121" actId="20577"/>
        <pc:sldMkLst>
          <pc:docMk/>
          <pc:sldMk cId="1762895760" sldId="256"/>
        </pc:sldMkLst>
        <pc:spChg chg="mod">
          <ac:chgData name="Sarnikorpi Saska" userId="5781e2e6-5a9a-46a3-836a-6d804b4959a8" providerId="ADAL" clId="{93A0DF4D-9694-4238-A52E-D0D60E76D4D8}" dt="2022-05-20T09:35:35.938" v="121" actId="20577"/>
          <ac:spMkLst>
            <pc:docMk/>
            <pc:sldMk cId="1762895760" sldId="256"/>
            <ac:spMk id="3" creationId="{8D6446B1-093D-C7BF-B9B5-0DB26C3A5101}"/>
          </ac:spMkLst>
        </pc:spChg>
      </pc:sldChg>
      <pc:sldChg chg="modSp mod">
        <pc:chgData name="Sarnikorpi Saska" userId="5781e2e6-5a9a-46a3-836a-6d804b4959a8" providerId="ADAL" clId="{93A0DF4D-9694-4238-A52E-D0D60E76D4D8}" dt="2022-05-20T10:13:41.453" v="4256" actId="20577"/>
        <pc:sldMkLst>
          <pc:docMk/>
          <pc:sldMk cId="4151749499" sldId="257"/>
        </pc:sldMkLst>
        <pc:spChg chg="mod">
          <ac:chgData name="Sarnikorpi Saska" userId="5781e2e6-5a9a-46a3-836a-6d804b4959a8" providerId="ADAL" clId="{93A0DF4D-9694-4238-A52E-D0D60E76D4D8}" dt="2022-05-20T09:41:32.148" v="498" actId="27636"/>
          <ac:spMkLst>
            <pc:docMk/>
            <pc:sldMk cId="4151749499" sldId="257"/>
            <ac:spMk id="2" creationId="{F6D5B272-D68C-4AFB-99A4-3E8CAB3B7486}"/>
          </ac:spMkLst>
        </pc:spChg>
        <pc:spChg chg="mod">
          <ac:chgData name="Sarnikorpi Saska" userId="5781e2e6-5a9a-46a3-836a-6d804b4959a8" providerId="ADAL" clId="{93A0DF4D-9694-4238-A52E-D0D60E76D4D8}" dt="2022-05-20T10:13:41.453" v="4256" actId="20577"/>
          <ac:spMkLst>
            <pc:docMk/>
            <pc:sldMk cId="4151749499" sldId="257"/>
            <ac:spMk id="3" creationId="{2E551B0E-9333-B40C-07FB-DBBBACBE7420}"/>
          </ac:spMkLst>
        </pc:spChg>
      </pc:sldChg>
      <pc:sldChg chg="addSp modSp mod">
        <pc:chgData name="Sarnikorpi Saska" userId="5781e2e6-5a9a-46a3-836a-6d804b4959a8" providerId="ADAL" clId="{93A0DF4D-9694-4238-A52E-D0D60E76D4D8}" dt="2022-05-20T10:17:36.367" v="4284" actId="14100"/>
        <pc:sldMkLst>
          <pc:docMk/>
          <pc:sldMk cId="468062151" sldId="259"/>
        </pc:sldMkLst>
        <pc:spChg chg="mod">
          <ac:chgData name="Sarnikorpi Saska" userId="5781e2e6-5a9a-46a3-836a-6d804b4959a8" providerId="ADAL" clId="{93A0DF4D-9694-4238-A52E-D0D60E76D4D8}" dt="2022-05-20T10:15:44.689" v="4272" actId="1076"/>
          <ac:spMkLst>
            <pc:docMk/>
            <pc:sldMk cId="468062151" sldId="259"/>
            <ac:spMk id="2" creationId="{B4FC9E3E-EC73-8327-E929-DA195EE4D866}"/>
          </ac:spMkLst>
        </pc:spChg>
        <pc:spChg chg="add mod">
          <ac:chgData name="Sarnikorpi Saska" userId="5781e2e6-5a9a-46a3-836a-6d804b4959a8" providerId="ADAL" clId="{93A0DF4D-9694-4238-A52E-D0D60E76D4D8}" dt="2022-05-20T10:17:19.216" v="4281" actId="255"/>
          <ac:spMkLst>
            <pc:docMk/>
            <pc:sldMk cId="468062151" sldId="259"/>
            <ac:spMk id="5" creationId="{EA7140D6-70A9-F6AE-3681-18908B014893}"/>
          </ac:spMkLst>
        </pc:spChg>
        <pc:spChg chg="add mod">
          <ac:chgData name="Sarnikorpi Saska" userId="5781e2e6-5a9a-46a3-836a-6d804b4959a8" providerId="ADAL" clId="{93A0DF4D-9694-4238-A52E-D0D60E76D4D8}" dt="2022-05-20T10:17:36.367" v="4284" actId="14100"/>
          <ac:spMkLst>
            <pc:docMk/>
            <pc:sldMk cId="468062151" sldId="259"/>
            <ac:spMk id="6" creationId="{6C773C37-8F4E-33D1-1B32-8B8C8C1D3ADE}"/>
          </ac:spMkLst>
        </pc:spChg>
        <pc:picChg chg="mod">
          <ac:chgData name="Sarnikorpi Saska" userId="5781e2e6-5a9a-46a3-836a-6d804b4959a8" providerId="ADAL" clId="{93A0DF4D-9694-4238-A52E-D0D60E76D4D8}" dt="2022-05-20T10:15:56.878" v="4275" actId="1076"/>
          <ac:picMkLst>
            <pc:docMk/>
            <pc:sldMk cId="468062151" sldId="259"/>
            <ac:picMk id="3" creationId="{0504DC51-E3CE-2A4E-56B2-734627B7C942}"/>
          </ac:picMkLst>
        </pc:picChg>
        <pc:picChg chg="add mod">
          <ac:chgData name="Sarnikorpi Saska" userId="5781e2e6-5a9a-46a3-836a-6d804b4959a8" providerId="ADAL" clId="{93A0DF4D-9694-4238-A52E-D0D60E76D4D8}" dt="2022-05-20T10:15:48.608" v="4273" actId="14100"/>
          <ac:picMkLst>
            <pc:docMk/>
            <pc:sldMk cId="468062151" sldId="259"/>
            <ac:picMk id="4" creationId="{A19BE24F-E1A1-7452-5C6B-C1B63884FB11}"/>
          </ac:picMkLst>
        </pc:picChg>
      </pc:sldChg>
      <pc:sldChg chg="modSp mod">
        <pc:chgData name="Sarnikorpi Saska" userId="5781e2e6-5a9a-46a3-836a-6d804b4959a8" providerId="ADAL" clId="{93A0DF4D-9694-4238-A52E-D0D60E76D4D8}" dt="2022-05-20T09:59:53.119" v="2537" actId="27636"/>
        <pc:sldMkLst>
          <pc:docMk/>
          <pc:sldMk cId="4242156117" sldId="260"/>
        </pc:sldMkLst>
        <pc:spChg chg="mod">
          <ac:chgData name="Sarnikorpi Saska" userId="5781e2e6-5a9a-46a3-836a-6d804b4959a8" providerId="ADAL" clId="{93A0DF4D-9694-4238-A52E-D0D60E76D4D8}" dt="2022-05-20T09:53:16.980" v="1709" actId="20577"/>
          <ac:spMkLst>
            <pc:docMk/>
            <pc:sldMk cId="4242156117" sldId="260"/>
            <ac:spMk id="2" creationId="{0DAB1F44-D435-C70F-77D5-5718CDFD485C}"/>
          </ac:spMkLst>
        </pc:spChg>
        <pc:spChg chg="mod">
          <ac:chgData name="Sarnikorpi Saska" userId="5781e2e6-5a9a-46a3-836a-6d804b4959a8" providerId="ADAL" clId="{93A0DF4D-9694-4238-A52E-D0D60E76D4D8}" dt="2022-05-20T09:59:53.119" v="2537" actId="27636"/>
          <ac:spMkLst>
            <pc:docMk/>
            <pc:sldMk cId="4242156117" sldId="260"/>
            <ac:spMk id="3" creationId="{102F220A-6648-F8C3-D021-979FCD47BA19}"/>
          </ac:spMkLst>
        </pc:spChg>
      </pc:sldChg>
      <pc:sldChg chg="modSp mod">
        <pc:chgData name="Sarnikorpi Saska" userId="5781e2e6-5a9a-46a3-836a-6d804b4959a8" providerId="ADAL" clId="{93A0DF4D-9694-4238-A52E-D0D60E76D4D8}" dt="2022-05-20T09:39:06.307" v="264" actId="20577"/>
        <pc:sldMkLst>
          <pc:docMk/>
          <pc:sldMk cId="4186351402" sldId="261"/>
        </pc:sldMkLst>
        <pc:spChg chg="mod">
          <ac:chgData name="Sarnikorpi Saska" userId="5781e2e6-5a9a-46a3-836a-6d804b4959a8" providerId="ADAL" clId="{93A0DF4D-9694-4238-A52E-D0D60E76D4D8}" dt="2022-05-20T09:39:06.307" v="264" actId="20577"/>
          <ac:spMkLst>
            <pc:docMk/>
            <pc:sldMk cId="4186351402" sldId="261"/>
            <ac:spMk id="2" creationId="{F59C9126-D312-1E77-A666-C7D1DDA5D6AB}"/>
          </ac:spMkLst>
        </pc:spChg>
      </pc:sldChg>
      <pc:sldChg chg="modSp mod">
        <pc:chgData name="Sarnikorpi Saska" userId="5781e2e6-5a9a-46a3-836a-6d804b4959a8" providerId="ADAL" clId="{93A0DF4D-9694-4238-A52E-D0D60E76D4D8}" dt="2022-05-20T09:38:57.451" v="258" actId="20577"/>
        <pc:sldMkLst>
          <pc:docMk/>
          <pc:sldMk cId="437993675" sldId="263"/>
        </pc:sldMkLst>
        <pc:spChg chg="mod">
          <ac:chgData name="Sarnikorpi Saska" userId="5781e2e6-5a9a-46a3-836a-6d804b4959a8" providerId="ADAL" clId="{93A0DF4D-9694-4238-A52E-D0D60E76D4D8}" dt="2022-05-20T09:38:57.451" v="258" actId="20577"/>
          <ac:spMkLst>
            <pc:docMk/>
            <pc:sldMk cId="437993675" sldId="263"/>
            <ac:spMk id="2" creationId="{897C5F85-C3AB-D32B-6E48-312D42141311}"/>
          </ac:spMkLst>
        </pc:spChg>
      </pc:sldChg>
      <pc:sldChg chg="modSp mod">
        <pc:chgData name="Sarnikorpi Saska" userId="5781e2e6-5a9a-46a3-836a-6d804b4959a8" providerId="ADAL" clId="{93A0DF4D-9694-4238-A52E-D0D60E76D4D8}" dt="2022-05-20T09:39:50.157" v="336" actId="20577"/>
        <pc:sldMkLst>
          <pc:docMk/>
          <pc:sldMk cId="3161903407" sldId="264"/>
        </pc:sldMkLst>
        <pc:spChg chg="mod">
          <ac:chgData name="Sarnikorpi Saska" userId="5781e2e6-5a9a-46a3-836a-6d804b4959a8" providerId="ADAL" clId="{93A0DF4D-9694-4238-A52E-D0D60E76D4D8}" dt="2022-05-20T09:39:50.157" v="336" actId="20577"/>
          <ac:spMkLst>
            <pc:docMk/>
            <pc:sldMk cId="3161903407" sldId="264"/>
            <ac:spMk id="2" creationId="{5F6F8881-A029-D56C-EEAA-7483B4A6E150}"/>
          </ac:spMkLst>
        </pc:spChg>
      </pc:sldChg>
      <pc:sldChg chg="modSp mod">
        <pc:chgData name="Sarnikorpi Saska" userId="5781e2e6-5a9a-46a3-836a-6d804b4959a8" providerId="ADAL" clId="{93A0DF4D-9694-4238-A52E-D0D60E76D4D8}" dt="2022-05-20T09:41:04.503" v="444" actId="20577"/>
        <pc:sldMkLst>
          <pc:docMk/>
          <pc:sldMk cId="1155649362" sldId="265"/>
        </pc:sldMkLst>
        <pc:spChg chg="mod">
          <ac:chgData name="Sarnikorpi Saska" userId="5781e2e6-5a9a-46a3-836a-6d804b4959a8" providerId="ADAL" clId="{93A0DF4D-9694-4238-A52E-D0D60E76D4D8}" dt="2022-05-20T09:41:04.503" v="444" actId="20577"/>
          <ac:spMkLst>
            <pc:docMk/>
            <pc:sldMk cId="1155649362" sldId="265"/>
            <ac:spMk id="2" creationId="{0D1AE184-87AC-5AC0-20D5-BFDDF7E45DF4}"/>
          </ac:spMkLst>
        </pc:spChg>
      </pc:sldChg>
      <pc:sldChg chg="modSp mod">
        <pc:chgData name="Sarnikorpi Saska" userId="5781e2e6-5a9a-46a3-836a-6d804b4959a8" providerId="ADAL" clId="{93A0DF4D-9694-4238-A52E-D0D60E76D4D8}" dt="2022-05-20T10:04:36.167" v="3463" actId="20577"/>
        <pc:sldMkLst>
          <pc:docMk/>
          <pc:sldMk cId="391769904" sldId="266"/>
        </pc:sldMkLst>
        <pc:spChg chg="mod">
          <ac:chgData name="Sarnikorpi Saska" userId="5781e2e6-5a9a-46a3-836a-6d804b4959a8" providerId="ADAL" clId="{93A0DF4D-9694-4238-A52E-D0D60E76D4D8}" dt="2022-05-20T10:00:20.103" v="2595" actId="20577"/>
          <ac:spMkLst>
            <pc:docMk/>
            <pc:sldMk cId="391769904" sldId="266"/>
            <ac:spMk id="2" creationId="{66DF6599-3F61-7086-1956-4C8A0A13F40C}"/>
          </ac:spMkLst>
        </pc:spChg>
        <pc:spChg chg="mod">
          <ac:chgData name="Sarnikorpi Saska" userId="5781e2e6-5a9a-46a3-836a-6d804b4959a8" providerId="ADAL" clId="{93A0DF4D-9694-4238-A52E-D0D60E76D4D8}" dt="2022-05-20T10:04:36.167" v="3463" actId="20577"/>
          <ac:spMkLst>
            <pc:docMk/>
            <pc:sldMk cId="391769904" sldId="266"/>
            <ac:spMk id="3" creationId="{EBCA9B3F-070C-F1FA-3BF4-515ED1FB9FD7}"/>
          </ac:spMkLst>
        </pc:spChg>
      </pc:sldChg>
      <pc:sldChg chg="modSp mod">
        <pc:chgData name="Sarnikorpi Saska" userId="5781e2e6-5a9a-46a3-836a-6d804b4959a8" providerId="ADAL" clId="{93A0DF4D-9694-4238-A52E-D0D60E76D4D8}" dt="2022-05-20T10:12:45.637" v="4252" actId="20577"/>
        <pc:sldMkLst>
          <pc:docMk/>
          <pc:sldMk cId="664395132" sldId="267"/>
        </pc:sldMkLst>
        <pc:spChg chg="mod">
          <ac:chgData name="Sarnikorpi Saska" userId="5781e2e6-5a9a-46a3-836a-6d804b4959a8" providerId="ADAL" clId="{93A0DF4D-9694-4238-A52E-D0D60E76D4D8}" dt="2022-05-20T10:05:31.884" v="3555" actId="20577"/>
          <ac:spMkLst>
            <pc:docMk/>
            <pc:sldMk cId="664395132" sldId="267"/>
            <ac:spMk id="2" creationId="{14CCE2DF-43D0-EBEF-D6B4-2CFF8F82B9E0}"/>
          </ac:spMkLst>
        </pc:spChg>
        <pc:spChg chg="mod">
          <ac:chgData name="Sarnikorpi Saska" userId="5781e2e6-5a9a-46a3-836a-6d804b4959a8" providerId="ADAL" clId="{93A0DF4D-9694-4238-A52E-D0D60E76D4D8}" dt="2022-05-20T10:12:45.637" v="4252" actId="20577"/>
          <ac:spMkLst>
            <pc:docMk/>
            <pc:sldMk cId="664395132" sldId="267"/>
            <ac:spMk id="3" creationId="{A7A12161-CD34-3A92-49E9-215DFD41C5ED}"/>
          </ac:spMkLst>
        </pc:spChg>
      </pc:sldChg>
    </pc:docChg>
  </pc:docChgLst>
  <pc:docChgLst>
    <pc:chgData name="Sarnikorpi Saska" userId="5781e2e6-5a9a-46a3-836a-6d804b4959a8" providerId="ADAL" clId="{292A803D-9CBF-44A0-B8E5-0678C63A34C8}"/>
    <pc:docChg chg="undo custSel addSld delSld modSld sldOrd">
      <pc:chgData name="Sarnikorpi Saska" userId="5781e2e6-5a9a-46a3-836a-6d804b4959a8" providerId="ADAL" clId="{292A803D-9CBF-44A0-B8E5-0678C63A34C8}" dt="2022-05-19T12:52:40.317" v="1645" actId="1076"/>
      <pc:docMkLst>
        <pc:docMk/>
      </pc:docMkLst>
      <pc:sldChg chg="modSp mod">
        <pc:chgData name="Sarnikorpi Saska" userId="5781e2e6-5a9a-46a3-836a-6d804b4959a8" providerId="ADAL" clId="{292A803D-9CBF-44A0-B8E5-0678C63A34C8}" dt="2022-05-19T06:17:40.811" v="70" actId="20577"/>
        <pc:sldMkLst>
          <pc:docMk/>
          <pc:sldMk cId="1762895760" sldId="256"/>
        </pc:sldMkLst>
        <pc:spChg chg="mod">
          <ac:chgData name="Sarnikorpi Saska" userId="5781e2e6-5a9a-46a3-836a-6d804b4959a8" providerId="ADAL" clId="{292A803D-9CBF-44A0-B8E5-0678C63A34C8}" dt="2022-05-19T06:14:26.847" v="21" actId="20577"/>
          <ac:spMkLst>
            <pc:docMk/>
            <pc:sldMk cId="1762895760" sldId="256"/>
            <ac:spMk id="2" creationId="{0D9CBD07-2B84-073B-9438-83E462E44974}"/>
          </ac:spMkLst>
        </pc:spChg>
        <pc:spChg chg="mod">
          <ac:chgData name="Sarnikorpi Saska" userId="5781e2e6-5a9a-46a3-836a-6d804b4959a8" providerId="ADAL" clId="{292A803D-9CBF-44A0-B8E5-0678C63A34C8}" dt="2022-05-19T06:17:40.811" v="70" actId="20577"/>
          <ac:spMkLst>
            <pc:docMk/>
            <pc:sldMk cId="1762895760" sldId="256"/>
            <ac:spMk id="3" creationId="{8D6446B1-093D-C7BF-B9B5-0DB26C3A5101}"/>
          </ac:spMkLst>
        </pc:spChg>
      </pc:sldChg>
      <pc:sldChg chg="modSp new mod">
        <pc:chgData name="Sarnikorpi Saska" userId="5781e2e6-5a9a-46a3-836a-6d804b4959a8" providerId="ADAL" clId="{292A803D-9CBF-44A0-B8E5-0678C63A34C8}" dt="2022-05-19T12:51:42.413" v="1636" actId="27636"/>
        <pc:sldMkLst>
          <pc:docMk/>
          <pc:sldMk cId="4151749499" sldId="257"/>
        </pc:sldMkLst>
        <pc:spChg chg="mod">
          <ac:chgData name="Sarnikorpi Saska" userId="5781e2e6-5a9a-46a3-836a-6d804b4959a8" providerId="ADAL" clId="{292A803D-9CBF-44A0-B8E5-0678C63A34C8}" dt="2022-05-19T12:13:54.774" v="698" actId="20577"/>
          <ac:spMkLst>
            <pc:docMk/>
            <pc:sldMk cId="4151749499" sldId="257"/>
            <ac:spMk id="2" creationId="{F6D5B272-D68C-4AFB-99A4-3E8CAB3B7486}"/>
          </ac:spMkLst>
        </pc:spChg>
        <pc:spChg chg="mod">
          <ac:chgData name="Sarnikorpi Saska" userId="5781e2e6-5a9a-46a3-836a-6d804b4959a8" providerId="ADAL" clId="{292A803D-9CBF-44A0-B8E5-0678C63A34C8}" dt="2022-05-19T12:51:42.413" v="1636" actId="27636"/>
          <ac:spMkLst>
            <pc:docMk/>
            <pc:sldMk cId="4151749499" sldId="257"/>
            <ac:spMk id="3" creationId="{2E551B0E-9333-B40C-07FB-DBBBACBE7420}"/>
          </ac:spMkLst>
        </pc:spChg>
      </pc:sldChg>
      <pc:sldChg chg="modSp new del mod">
        <pc:chgData name="Sarnikorpi Saska" userId="5781e2e6-5a9a-46a3-836a-6d804b4959a8" providerId="ADAL" clId="{292A803D-9CBF-44A0-B8E5-0678C63A34C8}" dt="2022-05-19T12:30:03.117" v="772" actId="47"/>
        <pc:sldMkLst>
          <pc:docMk/>
          <pc:sldMk cId="714592788" sldId="258"/>
        </pc:sldMkLst>
        <pc:spChg chg="mod">
          <ac:chgData name="Sarnikorpi Saska" userId="5781e2e6-5a9a-46a3-836a-6d804b4959a8" providerId="ADAL" clId="{292A803D-9CBF-44A0-B8E5-0678C63A34C8}" dt="2022-05-19T12:30:00.665" v="771" actId="21"/>
          <ac:spMkLst>
            <pc:docMk/>
            <pc:sldMk cId="714592788" sldId="258"/>
            <ac:spMk id="2" creationId="{74A31B42-6887-C75E-A54E-A363D9526AC6}"/>
          </ac:spMkLst>
        </pc:spChg>
      </pc:sldChg>
      <pc:sldChg chg="new del">
        <pc:chgData name="Sarnikorpi Saska" userId="5781e2e6-5a9a-46a3-836a-6d804b4959a8" providerId="ADAL" clId="{292A803D-9CBF-44A0-B8E5-0678C63A34C8}" dt="2022-05-19T10:26:19.450" v="361" actId="47"/>
        <pc:sldMkLst>
          <pc:docMk/>
          <pc:sldMk cId="863663263" sldId="258"/>
        </pc:sldMkLst>
      </pc:sldChg>
      <pc:sldChg chg="addSp modSp new del mod">
        <pc:chgData name="Sarnikorpi Saska" userId="5781e2e6-5a9a-46a3-836a-6d804b4959a8" providerId="ADAL" clId="{292A803D-9CBF-44A0-B8E5-0678C63A34C8}" dt="2022-05-19T10:30:30.930" v="528" actId="47"/>
        <pc:sldMkLst>
          <pc:docMk/>
          <pc:sldMk cId="451556621" sldId="259"/>
        </pc:sldMkLst>
        <pc:picChg chg="add mod">
          <ac:chgData name="Sarnikorpi Saska" userId="5781e2e6-5a9a-46a3-836a-6d804b4959a8" providerId="ADAL" clId="{292A803D-9CBF-44A0-B8E5-0678C63A34C8}" dt="2022-05-19T10:30:10.386" v="527" actId="1076"/>
          <ac:picMkLst>
            <pc:docMk/>
            <pc:sldMk cId="451556621" sldId="259"/>
            <ac:picMk id="2" creationId="{7B7CAC70-9FD6-1686-B5E7-6BA940AA0655}"/>
          </ac:picMkLst>
        </pc:picChg>
      </pc:sldChg>
      <pc:sldChg chg="addSp modSp new mod">
        <pc:chgData name="Sarnikorpi Saska" userId="5781e2e6-5a9a-46a3-836a-6d804b4959a8" providerId="ADAL" clId="{292A803D-9CBF-44A0-B8E5-0678C63A34C8}" dt="2022-05-19T10:31:22.222" v="549" actId="1076"/>
        <pc:sldMkLst>
          <pc:docMk/>
          <pc:sldMk cId="468062151" sldId="259"/>
        </pc:sldMkLst>
        <pc:spChg chg="mod">
          <ac:chgData name="Sarnikorpi Saska" userId="5781e2e6-5a9a-46a3-836a-6d804b4959a8" providerId="ADAL" clId="{292A803D-9CBF-44A0-B8E5-0678C63A34C8}" dt="2022-05-19T10:31:06.465" v="545" actId="5793"/>
          <ac:spMkLst>
            <pc:docMk/>
            <pc:sldMk cId="468062151" sldId="259"/>
            <ac:spMk id="2" creationId="{B4FC9E3E-EC73-8327-E929-DA195EE4D866}"/>
          </ac:spMkLst>
        </pc:spChg>
        <pc:picChg chg="add mod">
          <ac:chgData name="Sarnikorpi Saska" userId="5781e2e6-5a9a-46a3-836a-6d804b4959a8" providerId="ADAL" clId="{292A803D-9CBF-44A0-B8E5-0678C63A34C8}" dt="2022-05-19T10:31:22.222" v="549" actId="1076"/>
          <ac:picMkLst>
            <pc:docMk/>
            <pc:sldMk cId="468062151" sldId="259"/>
            <ac:picMk id="3" creationId="{0504DC51-E3CE-2A4E-56B2-734627B7C942}"/>
          </ac:picMkLst>
        </pc:picChg>
      </pc:sldChg>
      <pc:sldChg chg="new del">
        <pc:chgData name="Sarnikorpi Saska" userId="5781e2e6-5a9a-46a3-836a-6d804b4959a8" providerId="ADAL" clId="{292A803D-9CBF-44A0-B8E5-0678C63A34C8}" dt="2022-05-19T10:30:52.127" v="530" actId="47"/>
        <pc:sldMkLst>
          <pc:docMk/>
          <pc:sldMk cId="2849601870" sldId="259"/>
        </pc:sldMkLst>
      </pc:sldChg>
      <pc:sldChg chg="modSp new mod">
        <pc:chgData name="Sarnikorpi Saska" userId="5781e2e6-5a9a-46a3-836a-6d804b4959a8" providerId="ADAL" clId="{292A803D-9CBF-44A0-B8E5-0678C63A34C8}" dt="2022-05-19T12:51:31.872" v="1633" actId="20577"/>
        <pc:sldMkLst>
          <pc:docMk/>
          <pc:sldMk cId="4242156117" sldId="260"/>
        </pc:sldMkLst>
        <pc:spChg chg="mod">
          <ac:chgData name="Sarnikorpi Saska" userId="5781e2e6-5a9a-46a3-836a-6d804b4959a8" providerId="ADAL" clId="{292A803D-9CBF-44A0-B8E5-0678C63A34C8}" dt="2022-05-19T12:13:43.757" v="683" actId="27636"/>
          <ac:spMkLst>
            <pc:docMk/>
            <pc:sldMk cId="4242156117" sldId="260"/>
            <ac:spMk id="2" creationId="{0DAB1F44-D435-C70F-77D5-5718CDFD485C}"/>
          </ac:spMkLst>
        </pc:spChg>
        <pc:spChg chg="mod">
          <ac:chgData name="Sarnikorpi Saska" userId="5781e2e6-5a9a-46a3-836a-6d804b4959a8" providerId="ADAL" clId="{292A803D-9CBF-44A0-B8E5-0678C63A34C8}" dt="2022-05-19T12:51:31.872" v="1633" actId="20577"/>
          <ac:spMkLst>
            <pc:docMk/>
            <pc:sldMk cId="4242156117" sldId="260"/>
            <ac:spMk id="3" creationId="{102F220A-6648-F8C3-D021-979FCD47BA19}"/>
          </ac:spMkLst>
        </pc:spChg>
      </pc:sldChg>
      <pc:sldChg chg="addSp delSp modSp new mod ord">
        <pc:chgData name="Sarnikorpi Saska" userId="5781e2e6-5a9a-46a3-836a-6d804b4959a8" providerId="ADAL" clId="{292A803D-9CBF-44A0-B8E5-0678C63A34C8}" dt="2022-05-19T12:42:12.250" v="1368" actId="14100"/>
        <pc:sldMkLst>
          <pc:docMk/>
          <pc:sldMk cId="4186351402" sldId="261"/>
        </pc:sldMkLst>
        <pc:spChg chg="mod">
          <ac:chgData name="Sarnikorpi Saska" userId="5781e2e6-5a9a-46a3-836a-6d804b4959a8" providerId="ADAL" clId="{292A803D-9CBF-44A0-B8E5-0678C63A34C8}" dt="2022-05-19T12:41:56.877" v="1343" actId="20577"/>
          <ac:spMkLst>
            <pc:docMk/>
            <pc:sldMk cId="4186351402" sldId="261"/>
            <ac:spMk id="2" creationId="{F59C9126-D312-1E77-A666-C7D1DDA5D6AB}"/>
          </ac:spMkLst>
        </pc:spChg>
        <pc:spChg chg="del">
          <ac:chgData name="Sarnikorpi Saska" userId="5781e2e6-5a9a-46a3-836a-6d804b4959a8" providerId="ADAL" clId="{292A803D-9CBF-44A0-B8E5-0678C63A34C8}" dt="2022-05-19T12:41:03.629" v="1276"/>
          <ac:spMkLst>
            <pc:docMk/>
            <pc:sldMk cId="4186351402" sldId="261"/>
            <ac:spMk id="3" creationId="{334F7A13-B0AF-DE25-0D89-93BF5CAC0266}"/>
          </ac:spMkLst>
        </pc:spChg>
        <pc:spChg chg="add del mod">
          <ac:chgData name="Sarnikorpi Saska" userId="5781e2e6-5a9a-46a3-836a-6d804b4959a8" providerId="ADAL" clId="{292A803D-9CBF-44A0-B8E5-0678C63A34C8}" dt="2022-05-19T12:42:02.400" v="1366"/>
          <ac:spMkLst>
            <pc:docMk/>
            <pc:sldMk cId="4186351402" sldId="261"/>
            <ac:spMk id="6" creationId="{54D82469-1B04-F8A6-C4E8-4BC5058966B6}"/>
          </ac:spMkLst>
        </pc:spChg>
        <pc:picChg chg="add del mod">
          <ac:chgData name="Sarnikorpi Saska" userId="5781e2e6-5a9a-46a3-836a-6d804b4959a8" providerId="ADAL" clId="{292A803D-9CBF-44A0-B8E5-0678C63A34C8}" dt="2022-05-19T12:41:32.769" v="1280" actId="478"/>
          <ac:picMkLst>
            <pc:docMk/>
            <pc:sldMk cId="4186351402" sldId="261"/>
            <ac:picMk id="4" creationId="{3A16BEEE-BB85-0C11-8DFC-9071325357EA}"/>
          </ac:picMkLst>
        </pc:picChg>
        <pc:picChg chg="add mod">
          <ac:chgData name="Sarnikorpi Saska" userId="5781e2e6-5a9a-46a3-836a-6d804b4959a8" providerId="ADAL" clId="{292A803D-9CBF-44A0-B8E5-0678C63A34C8}" dt="2022-05-19T12:42:12.250" v="1368" actId="14100"/>
          <ac:picMkLst>
            <pc:docMk/>
            <pc:sldMk cId="4186351402" sldId="261"/>
            <ac:picMk id="7" creationId="{536CBA42-CD07-0BF8-0BDC-EFD1CD52AAA3}"/>
          </ac:picMkLst>
        </pc:picChg>
      </pc:sldChg>
      <pc:sldChg chg="modSp new mod ord">
        <pc:chgData name="Sarnikorpi Saska" userId="5781e2e6-5a9a-46a3-836a-6d804b4959a8" providerId="ADAL" clId="{292A803D-9CBF-44A0-B8E5-0678C63A34C8}" dt="2022-05-19T12:52:40.317" v="1645" actId="1076"/>
        <pc:sldMkLst>
          <pc:docMk/>
          <pc:sldMk cId="1137006709" sldId="262"/>
        </pc:sldMkLst>
        <pc:spChg chg="mod">
          <ac:chgData name="Sarnikorpi Saska" userId="5781e2e6-5a9a-46a3-836a-6d804b4959a8" providerId="ADAL" clId="{292A803D-9CBF-44A0-B8E5-0678C63A34C8}" dt="2022-05-19T12:30:06.276" v="773"/>
          <ac:spMkLst>
            <pc:docMk/>
            <pc:sldMk cId="1137006709" sldId="262"/>
            <ac:spMk id="2" creationId="{FFC6D73E-31E8-BE01-CD88-4D0C505E1C92}"/>
          </ac:spMkLst>
        </pc:spChg>
        <pc:spChg chg="mod">
          <ac:chgData name="Sarnikorpi Saska" userId="5781e2e6-5a9a-46a3-836a-6d804b4959a8" providerId="ADAL" clId="{292A803D-9CBF-44A0-B8E5-0678C63A34C8}" dt="2022-05-19T12:52:28.855" v="1640" actId="1076"/>
          <ac:spMkLst>
            <pc:docMk/>
            <pc:sldMk cId="1137006709" sldId="262"/>
            <ac:spMk id="3" creationId="{6DDED869-8B02-4F71-9BCC-961B3BE8668E}"/>
          </ac:spMkLst>
        </pc:spChg>
        <pc:spChg chg="mod">
          <ac:chgData name="Sarnikorpi Saska" userId="5781e2e6-5a9a-46a3-836a-6d804b4959a8" providerId="ADAL" clId="{292A803D-9CBF-44A0-B8E5-0678C63A34C8}" dt="2022-05-19T12:52:40.317" v="1645" actId="1076"/>
          <ac:spMkLst>
            <pc:docMk/>
            <pc:sldMk cId="1137006709" sldId="262"/>
            <ac:spMk id="4" creationId="{7F5F260C-EAE0-8894-8DC6-6A88BD080E8D}"/>
          </ac:spMkLst>
        </pc:spChg>
        <pc:spChg chg="mod">
          <ac:chgData name="Sarnikorpi Saska" userId="5781e2e6-5a9a-46a3-836a-6d804b4959a8" providerId="ADAL" clId="{292A803D-9CBF-44A0-B8E5-0678C63A34C8}" dt="2022-05-19T12:52:22.335" v="1639" actId="1076"/>
          <ac:spMkLst>
            <pc:docMk/>
            <pc:sldMk cId="1137006709" sldId="262"/>
            <ac:spMk id="5" creationId="{E1CEC52C-8044-70D3-050C-E0FD35036303}"/>
          </ac:spMkLst>
        </pc:spChg>
        <pc:spChg chg="mod">
          <ac:chgData name="Sarnikorpi Saska" userId="5781e2e6-5a9a-46a3-836a-6d804b4959a8" providerId="ADAL" clId="{292A803D-9CBF-44A0-B8E5-0678C63A34C8}" dt="2022-05-19T12:52:35.836" v="1644" actId="27636"/>
          <ac:spMkLst>
            <pc:docMk/>
            <pc:sldMk cId="1137006709" sldId="262"/>
            <ac:spMk id="6" creationId="{699AB9CF-50C1-9F2C-7124-98A05CD00659}"/>
          </ac:spMkLst>
        </pc:spChg>
      </pc:sldChg>
      <pc:sldChg chg="addSp delSp modSp new mod">
        <pc:chgData name="Sarnikorpi Saska" userId="5781e2e6-5a9a-46a3-836a-6d804b4959a8" providerId="ADAL" clId="{292A803D-9CBF-44A0-B8E5-0678C63A34C8}" dt="2022-05-19T12:49:21.737" v="1598" actId="20577"/>
        <pc:sldMkLst>
          <pc:docMk/>
          <pc:sldMk cId="437993675" sldId="263"/>
        </pc:sldMkLst>
        <pc:spChg chg="mod">
          <ac:chgData name="Sarnikorpi Saska" userId="5781e2e6-5a9a-46a3-836a-6d804b4959a8" providerId="ADAL" clId="{292A803D-9CBF-44A0-B8E5-0678C63A34C8}" dt="2022-05-19T12:49:21.737" v="1598" actId="20577"/>
          <ac:spMkLst>
            <pc:docMk/>
            <pc:sldMk cId="437993675" sldId="263"/>
            <ac:spMk id="2" creationId="{897C5F85-C3AB-D32B-6E48-312D42141311}"/>
          </ac:spMkLst>
        </pc:spChg>
        <pc:spChg chg="del">
          <ac:chgData name="Sarnikorpi Saska" userId="5781e2e6-5a9a-46a3-836a-6d804b4959a8" providerId="ADAL" clId="{292A803D-9CBF-44A0-B8E5-0678C63A34C8}" dt="2022-05-19T12:45:07.671" v="1433"/>
          <ac:spMkLst>
            <pc:docMk/>
            <pc:sldMk cId="437993675" sldId="263"/>
            <ac:spMk id="3" creationId="{D6F51006-C8ED-07F0-2260-E645BE8C97CD}"/>
          </ac:spMkLst>
        </pc:spChg>
        <pc:picChg chg="add mod">
          <ac:chgData name="Sarnikorpi Saska" userId="5781e2e6-5a9a-46a3-836a-6d804b4959a8" providerId="ADAL" clId="{292A803D-9CBF-44A0-B8E5-0678C63A34C8}" dt="2022-05-19T12:45:18.011" v="1436" actId="1076"/>
          <ac:picMkLst>
            <pc:docMk/>
            <pc:sldMk cId="437993675" sldId="263"/>
            <ac:picMk id="4" creationId="{7824D0EC-0DB6-E24C-A64B-FFEAC538E3BF}"/>
          </ac:picMkLst>
        </pc:picChg>
      </pc:sldChg>
      <pc:sldChg chg="addSp delSp modSp new mod">
        <pc:chgData name="Sarnikorpi Saska" userId="5781e2e6-5a9a-46a3-836a-6d804b4959a8" providerId="ADAL" clId="{292A803D-9CBF-44A0-B8E5-0678C63A34C8}" dt="2022-05-19T12:49:36.823" v="1606" actId="20577"/>
        <pc:sldMkLst>
          <pc:docMk/>
          <pc:sldMk cId="3161903407" sldId="264"/>
        </pc:sldMkLst>
        <pc:spChg chg="mod">
          <ac:chgData name="Sarnikorpi Saska" userId="5781e2e6-5a9a-46a3-836a-6d804b4959a8" providerId="ADAL" clId="{292A803D-9CBF-44A0-B8E5-0678C63A34C8}" dt="2022-05-19T12:49:36.823" v="1606" actId="20577"/>
          <ac:spMkLst>
            <pc:docMk/>
            <pc:sldMk cId="3161903407" sldId="264"/>
            <ac:spMk id="2" creationId="{5F6F8881-A029-D56C-EEAA-7483B4A6E150}"/>
          </ac:spMkLst>
        </pc:spChg>
        <pc:spChg chg="del">
          <ac:chgData name="Sarnikorpi Saska" userId="5781e2e6-5a9a-46a3-836a-6d804b4959a8" providerId="ADAL" clId="{292A803D-9CBF-44A0-B8E5-0678C63A34C8}" dt="2022-05-19T12:46:25.612" v="1498"/>
          <ac:spMkLst>
            <pc:docMk/>
            <pc:sldMk cId="3161903407" sldId="264"/>
            <ac:spMk id="3" creationId="{7225DC21-83A2-56BA-97B0-122D7941CC96}"/>
          </ac:spMkLst>
        </pc:spChg>
        <pc:picChg chg="add mod">
          <ac:chgData name="Sarnikorpi Saska" userId="5781e2e6-5a9a-46a3-836a-6d804b4959a8" providerId="ADAL" clId="{292A803D-9CBF-44A0-B8E5-0678C63A34C8}" dt="2022-05-19T12:46:40.515" v="1503" actId="1076"/>
          <ac:picMkLst>
            <pc:docMk/>
            <pc:sldMk cId="3161903407" sldId="264"/>
            <ac:picMk id="4" creationId="{9641E45D-9064-5D85-012E-8944D38D22AF}"/>
          </ac:picMkLst>
        </pc:picChg>
      </pc:sldChg>
      <pc:sldChg chg="addSp delSp modSp new mod">
        <pc:chgData name="Sarnikorpi Saska" userId="5781e2e6-5a9a-46a3-836a-6d804b4959a8" providerId="ADAL" clId="{292A803D-9CBF-44A0-B8E5-0678C63A34C8}" dt="2022-05-19T12:48:56.906" v="1589" actId="20577"/>
        <pc:sldMkLst>
          <pc:docMk/>
          <pc:sldMk cId="1155649362" sldId="265"/>
        </pc:sldMkLst>
        <pc:spChg chg="mod">
          <ac:chgData name="Sarnikorpi Saska" userId="5781e2e6-5a9a-46a3-836a-6d804b4959a8" providerId="ADAL" clId="{292A803D-9CBF-44A0-B8E5-0678C63A34C8}" dt="2022-05-19T12:48:56.906" v="1589" actId="20577"/>
          <ac:spMkLst>
            <pc:docMk/>
            <pc:sldMk cId="1155649362" sldId="265"/>
            <ac:spMk id="2" creationId="{0D1AE184-87AC-5AC0-20D5-BFDDF7E45DF4}"/>
          </ac:spMkLst>
        </pc:spChg>
        <pc:spChg chg="del">
          <ac:chgData name="Sarnikorpi Saska" userId="5781e2e6-5a9a-46a3-836a-6d804b4959a8" providerId="ADAL" clId="{292A803D-9CBF-44A0-B8E5-0678C63A34C8}" dt="2022-05-19T12:47:28.131" v="1505"/>
          <ac:spMkLst>
            <pc:docMk/>
            <pc:sldMk cId="1155649362" sldId="265"/>
            <ac:spMk id="3" creationId="{6E766F5C-8921-4EE8-B46D-551D5A153B13}"/>
          </ac:spMkLst>
        </pc:spChg>
        <pc:picChg chg="add mod">
          <ac:chgData name="Sarnikorpi Saska" userId="5781e2e6-5a9a-46a3-836a-6d804b4959a8" providerId="ADAL" clId="{292A803D-9CBF-44A0-B8E5-0678C63A34C8}" dt="2022-05-19T12:47:40.550" v="1509" actId="14100"/>
          <ac:picMkLst>
            <pc:docMk/>
            <pc:sldMk cId="1155649362" sldId="265"/>
            <ac:picMk id="4" creationId="{FF814CAA-4A5E-4C10-BB75-49B26353FAC2}"/>
          </ac:picMkLst>
        </pc:picChg>
      </pc:sldChg>
    </pc:docChg>
  </pc:docChgLst>
  <pc:docChgLst>
    <pc:chgData name="Sarnikorpi Saska" userId="5781e2e6-5a9a-46a3-836a-6d804b4959a8" providerId="ADAL" clId="{E3CAD5F5-69AB-4372-9E64-E5A73033FD34}"/>
    <pc:docChg chg="custSel modSld">
      <pc:chgData name="Sarnikorpi Saska" userId="5781e2e6-5a9a-46a3-836a-6d804b4959a8" providerId="ADAL" clId="{E3CAD5F5-69AB-4372-9E64-E5A73033FD34}" dt="2022-05-20T09:31:26.601" v="126" actId="122"/>
      <pc:docMkLst>
        <pc:docMk/>
      </pc:docMkLst>
      <pc:sldChg chg="modSp mod">
        <pc:chgData name="Sarnikorpi Saska" userId="5781e2e6-5a9a-46a3-836a-6d804b4959a8" providerId="ADAL" clId="{E3CAD5F5-69AB-4372-9E64-E5A73033FD34}" dt="2022-05-20T09:31:26.601" v="126" actId="122"/>
        <pc:sldMkLst>
          <pc:docMk/>
          <pc:sldMk cId="1762895760" sldId="256"/>
        </pc:sldMkLst>
        <pc:spChg chg="mod">
          <ac:chgData name="Sarnikorpi Saska" userId="5781e2e6-5a9a-46a3-836a-6d804b4959a8" providerId="ADAL" clId="{E3CAD5F5-69AB-4372-9E64-E5A73033FD34}" dt="2022-05-20T09:31:04.632" v="68" actId="122"/>
          <ac:spMkLst>
            <pc:docMk/>
            <pc:sldMk cId="1762895760" sldId="256"/>
            <ac:spMk id="2" creationId="{0D9CBD07-2B84-073B-9438-83E462E44974}"/>
          </ac:spMkLst>
        </pc:spChg>
        <pc:spChg chg="mod">
          <ac:chgData name="Sarnikorpi Saska" userId="5781e2e6-5a9a-46a3-836a-6d804b4959a8" providerId="ADAL" clId="{E3CAD5F5-69AB-4372-9E64-E5A73033FD34}" dt="2022-05-20T09:31:26.601" v="126" actId="122"/>
          <ac:spMkLst>
            <pc:docMk/>
            <pc:sldMk cId="1762895760" sldId="256"/>
            <ac:spMk id="3" creationId="{8D6446B1-093D-C7BF-B9B5-0DB26C3A510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i-FI"/>
              <a:t>Muokkaa ots. perustyyl. napsautt.</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a:xfrm>
            <a:off x="2416500" y="329307"/>
            <a:ext cx="4973915" cy="309201"/>
          </a:xfrm>
        </p:spPr>
        <p:txBody>
          <a:bodyPr/>
          <a:lstStyle/>
          <a:p>
            <a:endParaRPr lang="fi-FI"/>
          </a:p>
        </p:txBody>
      </p:sp>
      <p:sp>
        <p:nvSpPr>
          <p:cNvPr id="6" name="Slide Number Placeholder 5"/>
          <p:cNvSpPr>
            <a:spLocks noGrp="1"/>
          </p:cNvSpPr>
          <p:nvPr>
            <p:ph type="sldNum" sz="quarter" idx="12"/>
          </p:nvPr>
        </p:nvSpPr>
        <p:spPr>
          <a:xfrm>
            <a:off x="1437664" y="798973"/>
            <a:ext cx="811019" cy="503578"/>
          </a:xfrm>
        </p:spPr>
        <p:txBody>
          <a:bodyPr/>
          <a:lstStyle/>
          <a:p>
            <a:fld id="{E869C9C1-53A6-44F2-BFF7-BD4B5C5480F1}" type="slidenum">
              <a:rPr lang="fi-FI" smtClean="0"/>
              <a:t>‹#›</a:t>
            </a:fld>
            <a:endParaRPr lang="fi-FI"/>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905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099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i-FI"/>
              <a:t>Muokkaa ots. perustyyl. napsautt.</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482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463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i-FI"/>
              <a:t>Muokkaa ots. perustyyl. napsautt.</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08D80123-56A7-4938-9FB9-62046057A64D}" type="datetimeFigureOut">
              <a:rPr lang="fi-FI" smtClean="0"/>
              <a:t>24.5.2022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E869C9C1-53A6-44F2-BFF7-BD4B5C5480F1}" type="slidenum">
              <a:rPr lang="fi-FI" smtClean="0"/>
              <a:t>‹#›</a:t>
            </a:fld>
            <a:endParaRPr lang="fi-FI"/>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50007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i-FI"/>
              <a:t>Muokkaa ots. perustyyl. napsautt.</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507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i-FI"/>
              <a:t>Muokkaa ots. perustyyl. napsautt.</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447191" y="2824269"/>
            <a:ext cx="4645152" cy="2644457"/>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412362" y="2821491"/>
            <a:ext cx="4645152" cy="2637371"/>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08D80123-56A7-4938-9FB9-62046057A64D}" type="datetimeFigureOut">
              <a:rPr lang="fi-FI" smtClean="0"/>
              <a:t>24.5.2022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E869C9C1-53A6-44F2-BFF7-BD4B5C5480F1}" type="slidenum">
              <a:rPr lang="fi-FI" smtClean="0"/>
              <a:t>‹#›</a:t>
            </a:fld>
            <a:endParaRPr lang="fi-FI"/>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64864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08D80123-56A7-4938-9FB9-62046057A64D}" type="datetimeFigureOut">
              <a:rPr lang="fi-FI" smtClean="0"/>
              <a:t>24.5.2022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E869C9C1-53A6-44F2-BFF7-BD4B5C5480F1}" type="slidenum">
              <a:rPr lang="fi-FI" smtClean="0"/>
              <a:t>‹#›</a:t>
            </a:fld>
            <a:endParaRPr lang="fi-FI"/>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3808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D80123-56A7-4938-9FB9-62046057A64D}" type="datetimeFigureOut">
              <a:rPr lang="fi-FI" smtClean="0"/>
              <a:t>24.5.2022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E869C9C1-53A6-44F2-BFF7-BD4B5C5480F1}" type="slidenum">
              <a:rPr lang="fi-FI" smtClean="0"/>
              <a:t>‹#›</a:t>
            </a:fld>
            <a:endParaRPr lang="fi-FI"/>
          </a:p>
        </p:txBody>
      </p:sp>
    </p:spTree>
    <p:extLst>
      <p:ext uri="{BB962C8B-B14F-4D97-AF65-F5344CB8AC3E}">
        <p14:creationId xmlns:p14="http://schemas.microsoft.com/office/powerpoint/2010/main" val="2482074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i-FI"/>
              <a:t>Muokkaa ots. perustyyl. napsautt.</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2826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i-FI"/>
              <a:t>Muokkaa ots. perustyyl. napsautt.</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8D80123-56A7-4938-9FB9-62046057A64D}" type="datetimeFigureOut">
              <a:rPr lang="fi-FI" smtClean="0"/>
              <a:t>24.5.2022</a:t>
            </a:fld>
            <a:endParaRPr lang="fi-FI"/>
          </a:p>
        </p:txBody>
      </p:sp>
      <p:sp>
        <p:nvSpPr>
          <p:cNvPr id="6" name="Footer Placeholder 5"/>
          <p:cNvSpPr>
            <a:spLocks noGrp="1"/>
          </p:cNvSpPr>
          <p:nvPr>
            <p:ph type="ftr" sz="quarter" idx="11"/>
          </p:nvPr>
        </p:nvSpPr>
        <p:spPr>
          <a:xfrm>
            <a:off x="1447382" y="318640"/>
            <a:ext cx="5541004" cy="320931"/>
          </a:xfrm>
        </p:spPr>
        <p:txBody>
          <a:bodyPr/>
          <a:lstStyle/>
          <a:p>
            <a:endParaRPr lang="fi-FI"/>
          </a:p>
        </p:txBody>
      </p:sp>
      <p:sp>
        <p:nvSpPr>
          <p:cNvPr id="7" name="Slide Number Placeholder 6"/>
          <p:cNvSpPr>
            <a:spLocks noGrp="1"/>
          </p:cNvSpPr>
          <p:nvPr>
            <p:ph type="sldNum" sz="quarter" idx="12"/>
          </p:nvPr>
        </p:nvSpPr>
        <p:spPr/>
        <p:txBody>
          <a:bodyPr/>
          <a:lstStyle/>
          <a:p>
            <a:fld id="{E869C9C1-53A6-44F2-BFF7-BD4B5C5480F1}" type="slidenum">
              <a:rPr lang="fi-FI" smtClean="0"/>
              <a:t>‹#›</a:t>
            </a:fld>
            <a:endParaRPr lang="fi-FI"/>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912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8D80123-56A7-4938-9FB9-62046057A64D}" type="datetimeFigureOut">
              <a:rPr lang="fi-FI" smtClean="0"/>
              <a:t>24.5.2022</a:t>
            </a:fld>
            <a:endParaRPr lang="fi-FI"/>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869C9C1-53A6-44F2-BFF7-BD4B5C5480F1}" type="slidenum">
              <a:rPr lang="fi-FI" smtClean="0"/>
              <a:t>‹#›</a:t>
            </a:fld>
            <a:endParaRPr lang="fi-FI"/>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0670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normaali.f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drogl&#228;nken.fi/" TargetMode="External"/><Relationship Id="rId2" Type="http://schemas.openxmlformats.org/officeDocument/2006/relationships/hyperlink" Target="http://www.p&#228;ihdelinkki.f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9CBD07-2B84-073B-9438-83E462E44974}"/>
              </a:ext>
            </a:extLst>
          </p:cNvPr>
          <p:cNvSpPr>
            <a:spLocks noGrp="1"/>
          </p:cNvSpPr>
          <p:nvPr>
            <p:ph type="ctrTitle"/>
          </p:nvPr>
        </p:nvSpPr>
        <p:spPr/>
        <p:txBody>
          <a:bodyPr>
            <a:normAutofit fontScale="90000"/>
          </a:bodyPr>
          <a:lstStyle/>
          <a:p>
            <a:pPr algn="ctr"/>
            <a:r>
              <a:rPr lang="fi-FI" dirty="0" err="1"/>
              <a:t>diskutera</a:t>
            </a:r>
            <a:br>
              <a:rPr lang="fi-FI" dirty="0"/>
            </a:br>
            <a:r>
              <a:rPr lang="fi-FI" dirty="0"/>
              <a:t>&amp;</a:t>
            </a:r>
            <a:br>
              <a:rPr lang="fi-FI" dirty="0"/>
            </a:br>
            <a:r>
              <a:rPr lang="fi-FI" dirty="0" err="1"/>
              <a:t>lyssna</a:t>
            </a:r>
            <a:endParaRPr lang="fi-FI" dirty="0"/>
          </a:p>
        </p:txBody>
      </p:sp>
      <p:sp>
        <p:nvSpPr>
          <p:cNvPr id="3" name="Alaotsikko 2">
            <a:extLst>
              <a:ext uri="{FF2B5EF4-FFF2-40B4-BE49-F238E27FC236}">
                <a16:creationId xmlns:a16="http://schemas.microsoft.com/office/drawing/2014/main" id="{8D6446B1-093D-C7BF-B9B5-0DB26C3A5101}"/>
              </a:ext>
            </a:extLst>
          </p:cNvPr>
          <p:cNvSpPr>
            <a:spLocks noGrp="1"/>
          </p:cNvSpPr>
          <p:nvPr>
            <p:ph type="subTitle" idx="1"/>
          </p:nvPr>
        </p:nvSpPr>
        <p:spPr/>
        <p:txBody>
          <a:bodyPr/>
          <a:lstStyle/>
          <a:p>
            <a:pPr algn="ctr"/>
            <a:r>
              <a:rPr lang="fi-FI" dirty="0" err="1"/>
              <a:t>Unga</a:t>
            </a:r>
            <a:r>
              <a:rPr lang="fi-FI" dirty="0"/>
              <a:t>, </a:t>
            </a:r>
            <a:r>
              <a:rPr lang="fi-FI" dirty="0" err="1"/>
              <a:t>rusmedel</a:t>
            </a:r>
            <a:r>
              <a:rPr lang="fi-FI" dirty="0"/>
              <a:t> </a:t>
            </a:r>
            <a:r>
              <a:rPr lang="fi-FI" dirty="0" err="1"/>
              <a:t>och</a:t>
            </a:r>
            <a:r>
              <a:rPr lang="fi-FI" dirty="0"/>
              <a:t> </a:t>
            </a:r>
            <a:r>
              <a:rPr lang="fi-FI" dirty="0" err="1"/>
              <a:t>mental</a:t>
            </a:r>
            <a:r>
              <a:rPr lang="fi-FI" dirty="0"/>
              <a:t> </a:t>
            </a:r>
            <a:r>
              <a:rPr lang="fi-FI" dirty="0" err="1"/>
              <a:t>hälsa</a:t>
            </a:r>
            <a:endParaRPr lang="fi-FI" dirty="0"/>
          </a:p>
          <a:p>
            <a:pPr algn="ctr"/>
            <a:r>
              <a:rPr lang="fi-FI" dirty="0" err="1"/>
              <a:t>Ungdomstjänsternas</a:t>
            </a:r>
            <a:r>
              <a:rPr lang="fi-FI" dirty="0"/>
              <a:t> </a:t>
            </a:r>
            <a:r>
              <a:rPr lang="fi-FI" dirty="0" err="1"/>
              <a:t>synvinkel</a:t>
            </a:r>
            <a:endParaRPr lang="fi-FI" dirty="0"/>
          </a:p>
        </p:txBody>
      </p:sp>
    </p:spTree>
    <p:extLst>
      <p:ext uri="{BB962C8B-B14F-4D97-AF65-F5344CB8AC3E}">
        <p14:creationId xmlns:p14="http://schemas.microsoft.com/office/powerpoint/2010/main" val="1762895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300EE32-0AC0-A174-CBA6-F5A33F826F6B}"/>
              </a:ext>
            </a:extLst>
          </p:cNvPr>
          <p:cNvSpPr>
            <a:spLocks noGrp="1"/>
          </p:cNvSpPr>
          <p:nvPr>
            <p:ph type="title"/>
          </p:nvPr>
        </p:nvSpPr>
        <p:spPr/>
        <p:txBody>
          <a:bodyPr/>
          <a:lstStyle/>
          <a:p>
            <a:r>
              <a:rPr lang="fi-FI" dirty="0"/>
              <a:t>Sipoon Etsivät</a:t>
            </a:r>
            <a:br>
              <a:rPr lang="fi-FI" dirty="0"/>
            </a:br>
            <a:r>
              <a:rPr lang="fi-FI" dirty="0"/>
              <a:t>Sibbo </a:t>
            </a:r>
            <a:r>
              <a:rPr lang="fi-FI" dirty="0" err="1"/>
              <a:t>uppsökande</a:t>
            </a:r>
            <a:endParaRPr lang="fi-FI" dirty="0"/>
          </a:p>
        </p:txBody>
      </p:sp>
      <p:sp>
        <p:nvSpPr>
          <p:cNvPr id="3" name="Sisällön paikkamerkki 2">
            <a:extLst>
              <a:ext uri="{FF2B5EF4-FFF2-40B4-BE49-F238E27FC236}">
                <a16:creationId xmlns:a16="http://schemas.microsoft.com/office/drawing/2014/main" id="{B7FC2352-87AF-CC50-8403-6C61C4CF5C5F}"/>
              </a:ext>
            </a:extLst>
          </p:cNvPr>
          <p:cNvSpPr>
            <a:spLocks noGrp="1"/>
          </p:cNvSpPr>
          <p:nvPr>
            <p:ph idx="1"/>
          </p:nvPr>
        </p:nvSpPr>
        <p:spPr/>
        <p:txBody>
          <a:bodyPr/>
          <a:lstStyle/>
          <a:p>
            <a:r>
              <a:rPr lang="fi-FI" dirty="0"/>
              <a:t>Ira Oinonen, 0401914462, ira.oinonen@sipoo.fi</a:t>
            </a:r>
          </a:p>
          <a:p>
            <a:r>
              <a:rPr lang="fi-FI" dirty="0"/>
              <a:t>Bodil Weckström, 0401914463, bodil.weckstrom@sipoo.fi</a:t>
            </a:r>
          </a:p>
          <a:p>
            <a:endParaRPr lang="fi-FI" dirty="0"/>
          </a:p>
          <a:p>
            <a:r>
              <a:rPr lang="fi-FI" dirty="0"/>
              <a:t>https://yhteysetsivaan.fi/  kautta voit jättää yhteydenottopyynnön etsivälle </a:t>
            </a:r>
            <a:r>
              <a:rPr lang="fi-FI"/>
              <a:t>nuorisotyöntekijälle.</a:t>
            </a:r>
            <a:endParaRPr lang="fi-FI" dirty="0"/>
          </a:p>
        </p:txBody>
      </p:sp>
    </p:spTree>
    <p:extLst>
      <p:ext uri="{BB962C8B-B14F-4D97-AF65-F5344CB8AC3E}">
        <p14:creationId xmlns:p14="http://schemas.microsoft.com/office/powerpoint/2010/main" val="2471997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CCE2DF-43D0-EBEF-D6B4-2CFF8F82B9E0}"/>
              </a:ext>
            </a:extLst>
          </p:cNvPr>
          <p:cNvSpPr>
            <a:spLocks noGrp="1"/>
          </p:cNvSpPr>
          <p:nvPr>
            <p:ph type="title"/>
          </p:nvPr>
        </p:nvSpPr>
        <p:spPr/>
        <p:txBody>
          <a:bodyPr>
            <a:normAutofit fontScale="90000"/>
          </a:bodyPr>
          <a:lstStyle/>
          <a:p>
            <a:r>
              <a:rPr lang="fi-FI" dirty="0" err="1"/>
              <a:t>Om</a:t>
            </a:r>
            <a:r>
              <a:rPr lang="fi-FI" dirty="0"/>
              <a:t> </a:t>
            </a:r>
            <a:r>
              <a:rPr lang="fi-FI" dirty="0" err="1"/>
              <a:t>man</a:t>
            </a:r>
            <a:r>
              <a:rPr lang="fi-FI" dirty="0"/>
              <a:t> </a:t>
            </a:r>
            <a:r>
              <a:rPr lang="fi-FI" dirty="0" err="1"/>
              <a:t>är</a:t>
            </a:r>
            <a:r>
              <a:rPr lang="fi-FI" dirty="0"/>
              <a:t> </a:t>
            </a:r>
            <a:r>
              <a:rPr lang="fi-FI" dirty="0" err="1"/>
              <a:t>orolig</a:t>
            </a:r>
            <a:r>
              <a:rPr lang="fi-FI" dirty="0"/>
              <a:t> </a:t>
            </a:r>
            <a:r>
              <a:rPr lang="fi-FI" dirty="0" err="1"/>
              <a:t>över</a:t>
            </a:r>
            <a:r>
              <a:rPr lang="fi-FI" dirty="0"/>
              <a:t> en </a:t>
            </a:r>
            <a:r>
              <a:rPr lang="fi-FI" dirty="0" err="1"/>
              <a:t>ungdoms</a:t>
            </a:r>
            <a:br>
              <a:rPr lang="fi-FI" dirty="0"/>
            </a:br>
            <a:r>
              <a:rPr lang="fi-FI" dirty="0" err="1"/>
              <a:t>mentala</a:t>
            </a:r>
            <a:r>
              <a:rPr lang="fi-FI" dirty="0"/>
              <a:t> </a:t>
            </a:r>
            <a:r>
              <a:rPr lang="fi-FI" dirty="0" err="1"/>
              <a:t>hälsa</a:t>
            </a:r>
            <a:r>
              <a:rPr lang="fi-FI" dirty="0"/>
              <a:t> </a:t>
            </a:r>
            <a:r>
              <a:rPr lang="fi-FI" dirty="0" err="1"/>
              <a:t>eller</a:t>
            </a:r>
            <a:r>
              <a:rPr lang="fi-FI" dirty="0"/>
              <a:t> </a:t>
            </a:r>
            <a:r>
              <a:rPr lang="fi-FI" dirty="0" err="1"/>
              <a:t>användning</a:t>
            </a:r>
            <a:r>
              <a:rPr lang="fi-FI" dirty="0"/>
              <a:t> av </a:t>
            </a:r>
            <a:r>
              <a:rPr lang="fi-FI" dirty="0" err="1"/>
              <a:t>rusmedel</a:t>
            </a:r>
            <a:br>
              <a:rPr lang="fi-FI" dirty="0"/>
            </a:br>
            <a:endParaRPr lang="fi-FI" dirty="0"/>
          </a:p>
        </p:txBody>
      </p:sp>
      <p:sp>
        <p:nvSpPr>
          <p:cNvPr id="3" name="Sisällön paikkamerkki 2">
            <a:extLst>
              <a:ext uri="{FF2B5EF4-FFF2-40B4-BE49-F238E27FC236}">
                <a16:creationId xmlns:a16="http://schemas.microsoft.com/office/drawing/2014/main" id="{A7A12161-CD34-3A92-49E9-215DFD41C5ED}"/>
              </a:ext>
            </a:extLst>
          </p:cNvPr>
          <p:cNvSpPr>
            <a:spLocks noGrp="1"/>
          </p:cNvSpPr>
          <p:nvPr>
            <p:ph idx="1"/>
          </p:nvPr>
        </p:nvSpPr>
        <p:spPr/>
        <p:txBody>
          <a:bodyPr>
            <a:normAutofit/>
          </a:bodyPr>
          <a:lstStyle/>
          <a:p>
            <a:r>
              <a:rPr lang="fi-FI" dirty="0" err="1">
                <a:latin typeface="+mj-lt"/>
              </a:rPr>
              <a:t>Om</a:t>
            </a:r>
            <a:r>
              <a:rPr lang="fi-FI" dirty="0">
                <a:latin typeface="+mj-lt"/>
              </a:rPr>
              <a:t> du </a:t>
            </a:r>
            <a:r>
              <a:rPr lang="fi-FI" dirty="0" err="1">
                <a:latin typeface="+mj-lt"/>
              </a:rPr>
              <a:t>misständer</a:t>
            </a:r>
            <a:r>
              <a:rPr lang="fi-FI" dirty="0">
                <a:latin typeface="+mj-lt"/>
              </a:rPr>
              <a:t> </a:t>
            </a:r>
            <a:r>
              <a:rPr lang="fi-FI" dirty="0" err="1">
                <a:latin typeface="+mj-lt"/>
              </a:rPr>
              <a:t>att</a:t>
            </a:r>
            <a:r>
              <a:rPr lang="fi-FI" dirty="0">
                <a:latin typeface="+mj-lt"/>
              </a:rPr>
              <a:t> en </a:t>
            </a:r>
            <a:r>
              <a:rPr lang="fi-FI" dirty="0" err="1">
                <a:latin typeface="+mj-lt"/>
              </a:rPr>
              <a:t>ung</a:t>
            </a:r>
            <a:r>
              <a:rPr lang="fi-FI" dirty="0">
                <a:latin typeface="+mj-lt"/>
              </a:rPr>
              <a:t> </a:t>
            </a:r>
            <a:r>
              <a:rPr lang="fi-FI" dirty="0" err="1">
                <a:latin typeface="+mj-lt"/>
              </a:rPr>
              <a:t>använder</a:t>
            </a:r>
            <a:r>
              <a:rPr lang="fi-FI" dirty="0">
                <a:latin typeface="+mj-lt"/>
              </a:rPr>
              <a:t> </a:t>
            </a:r>
            <a:r>
              <a:rPr lang="fi-FI" dirty="0" err="1">
                <a:latin typeface="+mj-lt"/>
              </a:rPr>
              <a:t>rusmedel</a:t>
            </a:r>
            <a:r>
              <a:rPr lang="fi-FI" dirty="0">
                <a:latin typeface="+mj-lt"/>
              </a:rPr>
              <a:t> </a:t>
            </a:r>
            <a:r>
              <a:rPr lang="fi-FI" dirty="0" err="1">
                <a:latin typeface="+mj-lt"/>
              </a:rPr>
              <a:t>eller</a:t>
            </a:r>
            <a:r>
              <a:rPr lang="fi-FI" dirty="0">
                <a:latin typeface="+mj-lt"/>
              </a:rPr>
              <a:t> </a:t>
            </a:r>
            <a:r>
              <a:rPr lang="fi-FI" dirty="0" err="1">
                <a:latin typeface="+mj-lt"/>
              </a:rPr>
              <a:t>vill</a:t>
            </a:r>
            <a:r>
              <a:rPr lang="fi-FI" dirty="0">
                <a:latin typeface="+mj-lt"/>
              </a:rPr>
              <a:t> </a:t>
            </a:r>
            <a:r>
              <a:rPr lang="fi-FI" dirty="0" err="1">
                <a:latin typeface="+mj-lt"/>
              </a:rPr>
              <a:t>boka</a:t>
            </a:r>
            <a:r>
              <a:rPr lang="fi-FI" dirty="0">
                <a:latin typeface="+mj-lt"/>
              </a:rPr>
              <a:t> </a:t>
            </a:r>
            <a:r>
              <a:rPr lang="fi-FI" dirty="0" err="1">
                <a:latin typeface="+mj-lt"/>
              </a:rPr>
              <a:t>tid</a:t>
            </a:r>
            <a:r>
              <a:rPr lang="fi-FI" dirty="0">
                <a:latin typeface="+mj-lt"/>
              </a:rPr>
              <a:t> </a:t>
            </a:r>
            <a:r>
              <a:rPr lang="fi-FI" dirty="0" err="1">
                <a:latin typeface="+mj-lt"/>
              </a:rPr>
              <a:t>till</a:t>
            </a:r>
            <a:r>
              <a:rPr lang="fi-FI" dirty="0">
                <a:latin typeface="+mj-lt"/>
              </a:rPr>
              <a:t> </a:t>
            </a:r>
            <a:r>
              <a:rPr lang="fi-FI" dirty="0" err="1">
                <a:latin typeface="+mj-lt"/>
              </a:rPr>
              <a:t>drogtest</a:t>
            </a:r>
            <a:r>
              <a:rPr lang="fi-FI" dirty="0">
                <a:latin typeface="+mj-lt"/>
              </a:rPr>
              <a:t> </a:t>
            </a:r>
            <a:r>
              <a:rPr lang="fi-FI" dirty="0" err="1">
                <a:latin typeface="+mj-lt"/>
              </a:rPr>
              <a:t>kan</a:t>
            </a:r>
            <a:r>
              <a:rPr lang="fi-FI" dirty="0">
                <a:latin typeface="+mj-lt"/>
              </a:rPr>
              <a:t> </a:t>
            </a:r>
            <a:r>
              <a:rPr lang="fi-FI" dirty="0" err="1">
                <a:latin typeface="+mj-lt"/>
              </a:rPr>
              <a:t>man</a:t>
            </a:r>
            <a:r>
              <a:rPr lang="fi-FI" dirty="0">
                <a:latin typeface="+mj-lt"/>
              </a:rPr>
              <a:t> </a:t>
            </a:r>
            <a:r>
              <a:rPr lang="fi-FI" dirty="0" err="1">
                <a:latin typeface="+mj-lt"/>
              </a:rPr>
              <a:t>kontakta</a:t>
            </a:r>
            <a:r>
              <a:rPr lang="fi-FI" dirty="0">
                <a:latin typeface="+mj-lt"/>
              </a:rPr>
              <a:t> </a:t>
            </a:r>
            <a:r>
              <a:rPr lang="fi-FI" dirty="0" err="1">
                <a:latin typeface="+mj-lt"/>
              </a:rPr>
              <a:t>hälsocentralen</a:t>
            </a:r>
            <a:r>
              <a:rPr lang="fi-FI" dirty="0">
                <a:latin typeface="+mj-lt"/>
              </a:rPr>
              <a:t> </a:t>
            </a:r>
            <a:r>
              <a:rPr lang="fi-FI" dirty="0" err="1">
                <a:latin typeface="+mj-lt"/>
              </a:rPr>
              <a:t>eller</a:t>
            </a:r>
            <a:r>
              <a:rPr lang="fi-FI" dirty="0">
                <a:latin typeface="+mj-lt"/>
              </a:rPr>
              <a:t> </a:t>
            </a:r>
            <a:r>
              <a:rPr lang="fi-FI" dirty="0" err="1">
                <a:latin typeface="+mj-lt"/>
              </a:rPr>
              <a:t>barns</a:t>
            </a:r>
            <a:r>
              <a:rPr lang="fi-FI" dirty="0">
                <a:latin typeface="+mj-lt"/>
              </a:rPr>
              <a:t>, </a:t>
            </a:r>
            <a:r>
              <a:rPr lang="fi-FI" dirty="0" err="1">
                <a:latin typeface="+mj-lt"/>
              </a:rPr>
              <a:t>ungas</a:t>
            </a:r>
            <a:r>
              <a:rPr lang="fi-FI" dirty="0">
                <a:latin typeface="+mj-lt"/>
              </a:rPr>
              <a:t> </a:t>
            </a:r>
            <a:r>
              <a:rPr lang="fi-FI" dirty="0" err="1">
                <a:latin typeface="+mj-lt"/>
              </a:rPr>
              <a:t>och</a:t>
            </a:r>
            <a:r>
              <a:rPr lang="fi-FI" dirty="0">
                <a:latin typeface="+mj-lt"/>
              </a:rPr>
              <a:t> </a:t>
            </a:r>
            <a:r>
              <a:rPr lang="fi-FI" dirty="0" err="1">
                <a:latin typeface="+mj-lt"/>
              </a:rPr>
              <a:t>familjers</a:t>
            </a:r>
            <a:r>
              <a:rPr lang="fi-FI" dirty="0">
                <a:latin typeface="+mj-lt"/>
              </a:rPr>
              <a:t> </a:t>
            </a:r>
            <a:r>
              <a:rPr lang="fi-FI" dirty="0" err="1">
                <a:latin typeface="+mj-lt"/>
              </a:rPr>
              <a:t>socialtjänster</a:t>
            </a:r>
            <a:r>
              <a:rPr lang="fi-FI" dirty="0">
                <a:latin typeface="+mj-lt"/>
              </a:rPr>
              <a:t> </a:t>
            </a:r>
            <a:r>
              <a:rPr lang="fi-FI" dirty="0" err="1">
                <a:latin typeface="+mj-lt"/>
              </a:rPr>
              <a:t>kl</a:t>
            </a:r>
            <a:r>
              <a:rPr lang="fi-FI" dirty="0">
                <a:latin typeface="+mj-lt"/>
              </a:rPr>
              <a:t>. 9-15, </a:t>
            </a:r>
            <a:r>
              <a:rPr lang="fi-FI" b="0" i="0" u="none" strike="noStrike" dirty="0">
                <a:effectLst/>
                <a:latin typeface="+mj-lt"/>
              </a:rPr>
              <a:t>+358923536013,</a:t>
            </a:r>
            <a:r>
              <a:rPr lang="fi-FI" dirty="0">
                <a:latin typeface="+mj-lt"/>
              </a:rPr>
              <a:t> (</a:t>
            </a:r>
            <a:r>
              <a:rPr lang="fi-FI" dirty="0" err="1">
                <a:latin typeface="+mj-lt"/>
              </a:rPr>
              <a:t>det</a:t>
            </a:r>
            <a:r>
              <a:rPr lang="fi-FI" dirty="0">
                <a:latin typeface="+mj-lt"/>
              </a:rPr>
              <a:t> </a:t>
            </a:r>
            <a:r>
              <a:rPr lang="fi-FI" dirty="0" err="1">
                <a:latin typeface="+mj-lt"/>
              </a:rPr>
              <a:t>här</a:t>
            </a:r>
            <a:r>
              <a:rPr lang="fi-FI" dirty="0">
                <a:latin typeface="+mj-lt"/>
              </a:rPr>
              <a:t> </a:t>
            </a:r>
            <a:r>
              <a:rPr lang="fi-FI" dirty="0" err="1">
                <a:latin typeface="+mj-lt"/>
              </a:rPr>
              <a:t>kräver</a:t>
            </a:r>
            <a:r>
              <a:rPr lang="fi-FI" dirty="0">
                <a:latin typeface="+mj-lt"/>
              </a:rPr>
              <a:t> </a:t>
            </a:r>
            <a:r>
              <a:rPr lang="fi-FI" dirty="0" err="1">
                <a:latin typeface="+mj-lt"/>
              </a:rPr>
              <a:t>inte</a:t>
            </a:r>
            <a:r>
              <a:rPr lang="fi-FI" dirty="0">
                <a:latin typeface="+mj-lt"/>
              </a:rPr>
              <a:t> </a:t>
            </a:r>
            <a:r>
              <a:rPr lang="fi-FI" dirty="0" err="1">
                <a:latin typeface="+mj-lt"/>
              </a:rPr>
              <a:t>barnskyddsanmälan</a:t>
            </a:r>
            <a:r>
              <a:rPr lang="fi-FI" dirty="0">
                <a:latin typeface="+mj-lt"/>
              </a:rPr>
              <a:t>, </a:t>
            </a:r>
            <a:r>
              <a:rPr lang="fi-FI" dirty="0" err="1">
                <a:latin typeface="+mj-lt"/>
              </a:rPr>
              <a:t>utan</a:t>
            </a:r>
            <a:r>
              <a:rPr lang="fi-FI" dirty="0">
                <a:latin typeface="+mj-lt"/>
              </a:rPr>
              <a:t> </a:t>
            </a:r>
            <a:r>
              <a:rPr lang="fi-FI" dirty="0" err="1">
                <a:latin typeface="+mj-lt"/>
              </a:rPr>
              <a:t>man</a:t>
            </a:r>
            <a:r>
              <a:rPr lang="fi-FI" dirty="0">
                <a:latin typeface="+mj-lt"/>
              </a:rPr>
              <a:t> </a:t>
            </a:r>
            <a:r>
              <a:rPr lang="fi-FI" dirty="0" err="1">
                <a:latin typeface="+mj-lt"/>
              </a:rPr>
              <a:t>kan</a:t>
            </a:r>
            <a:r>
              <a:rPr lang="fi-FI" dirty="0">
                <a:latin typeface="+mj-lt"/>
              </a:rPr>
              <a:t> </a:t>
            </a:r>
            <a:r>
              <a:rPr lang="fi-FI" dirty="0" err="1">
                <a:latin typeface="+mj-lt"/>
              </a:rPr>
              <a:t>bara</a:t>
            </a:r>
            <a:r>
              <a:rPr lang="fi-FI" dirty="0">
                <a:latin typeface="+mj-lt"/>
              </a:rPr>
              <a:t> </a:t>
            </a:r>
            <a:r>
              <a:rPr lang="fi-FI" dirty="0" err="1">
                <a:latin typeface="+mj-lt"/>
              </a:rPr>
              <a:t>fråga</a:t>
            </a:r>
            <a:r>
              <a:rPr lang="fi-FI" dirty="0">
                <a:latin typeface="+mj-lt"/>
              </a:rPr>
              <a:t> </a:t>
            </a:r>
            <a:r>
              <a:rPr lang="fi-FI" dirty="0" err="1">
                <a:latin typeface="+mj-lt"/>
              </a:rPr>
              <a:t>efter</a:t>
            </a:r>
            <a:r>
              <a:rPr lang="fi-FI" dirty="0">
                <a:latin typeface="+mj-lt"/>
              </a:rPr>
              <a:t> </a:t>
            </a:r>
            <a:r>
              <a:rPr lang="fi-FI" dirty="0" err="1">
                <a:latin typeface="+mj-lt"/>
              </a:rPr>
              <a:t>hjälp</a:t>
            </a:r>
            <a:r>
              <a:rPr lang="fi-FI" dirty="0">
                <a:latin typeface="+mj-lt"/>
              </a:rPr>
              <a:t> </a:t>
            </a:r>
            <a:r>
              <a:rPr lang="fi-FI" dirty="0" err="1">
                <a:latin typeface="+mj-lt"/>
              </a:rPr>
              <a:t>eller</a:t>
            </a:r>
            <a:r>
              <a:rPr lang="fi-FI" dirty="0">
                <a:latin typeface="+mj-lt"/>
              </a:rPr>
              <a:t> </a:t>
            </a:r>
            <a:r>
              <a:rPr lang="fi-FI" dirty="0" err="1">
                <a:latin typeface="+mj-lt"/>
              </a:rPr>
              <a:t>tips</a:t>
            </a:r>
            <a:r>
              <a:rPr lang="fi-FI" dirty="0">
                <a:latin typeface="+mj-lt"/>
              </a:rPr>
              <a:t> för </a:t>
            </a:r>
            <a:r>
              <a:rPr lang="fi-FI" dirty="0" err="1">
                <a:latin typeface="+mj-lt"/>
              </a:rPr>
              <a:t>situationen</a:t>
            </a:r>
            <a:r>
              <a:rPr lang="fi-FI" dirty="0">
                <a:latin typeface="+mj-lt"/>
              </a:rPr>
              <a:t>) </a:t>
            </a:r>
            <a:r>
              <a:rPr lang="fi-FI" dirty="0" err="1">
                <a:latin typeface="+mj-lt"/>
              </a:rPr>
              <a:t>Familjetjänsten</a:t>
            </a:r>
            <a:r>
              <a:rPr lang="fi-FI" dirty="0">
                <a:latin typeface="+mj-lt"/>
              </a:rPr>
              <a:t> </a:t>
            </a:r>
            <a:r>
              <a:rPr lang="fi-FI" dirty="0" err="1">
                <a:latin typeface="+mj-lt"/>
              </a:rPr>
              <a:t>är</a:t>
            </a:r>
            <a:r>
              <a:rPr lang="fi-FI" dirty="0">
                <a:latin typeface="+mj-lt"/>
              </a:rPr>
              <a:t> en </a:t>
            </a:r>
            <a:r>
              <a:rPr lang="fi-FI" dirty="0" err="1">
                <a:latin typeface="+mj-lt"/>
              </a:rPr>
              <a:t>frivillig</a:t>
            </a:r>
            <a:r>
              <a:rPr lang="fi-FI" dirty="0">
                <a:latin typeface="+mj-lt"/>
              </a:rPr>
              <a:t> </a:t>
            </a:r>
            <a:r>
              <a:rPr lang="fi-FI" dirty="0" err="1">
                <a:latin typeface="+mj-lt"/>
              </a:rPr>
              <a:t>lågtröskels</a:t>
            </a:r>
            <a:r>
              <a:rPr lang="fi-FI" dirty="0">
                <a:latin typeface="+mj-lt"/>
              </a:rPr>
              <a:t> </a:t>
            </a:r>
            <a:r>
              <a:rPr lang="fi-FI" dirty="0" err="1">
                <a:latin typeface="+mj-lt"/>
              </a:rPr>
              <a:t>tjänst</a:t>
            </a:r>
            <a:r>
              <a:rPr lang="fi-FI" dirty="0">
                <a:latin typeface="+mj-lt"/>
              </a:rPr>
              <a:t>, </a:t>
            </a:r>
            <a:r>
              <a:rPr lang="fi-FI" dirty="0" err="1">
                <a:latin typeface="+mj-lt"/>
              </a:rPr>
              <a:t>som</a:t>
            </a:r>
            <a:r>
              <a:rPr lang="fi-FI" dirty="0">
                <a:latin typeface="+mj-lt"/>
              </a:rPr>
              <a:t> </a:t>
            </a:r>
            <a:r>
              <a:rPr lang="fi-FI" dirty="0" err="1">
                <a:latin typeface="+mj-lt"/>
              </a:rPr>
              <a:t>inte</a:t>
            </a:r>
            <a:r>
              <a:rPr lang="fi-FI" dirty="0">
                <a:latin typeface="+mj-lt"/>
              </a:rPr>
              <a:t> </a:t>
            </a:r>
            <a:r>
              <a:rPr lang="fi-FI" dirty="0" err="1">
                <a:latin typeface="+mj-lt"/>
              </a:rPr>
              <a:t>kräver</a:t>
            </a:r>
            <a:r>
              <a:rPr lang="fi-FI" dirty="0">
                <a:latin typeface="+mj-lt"/>
              </a:rPr>
              <a:t> </a:t>
            </a:r>
            <a:r>
              <a:rPr lang="fi-FI" dirty="0" err="1">
                <a:latin typeface="+mj-lt"/>
              </a:rPr>
              <a:t>att</a:t>
            </a:r>
            <a:r>
              <a:rPr lang="fi-FI" dirty="0">
                <a:latin typeface="+mj-lt"/>
              </a:rPr>
              <a:t> </a:t>
            </a:r>
            <a:r>
              <a:rPr lang="fi-FI" dirty="0" err="1">
                <a:latin typeface="+mj-lt"/>
              </a:rPr>
              <a:t>man</a:t>
            </a:r>
            <a:r>
              <a:rPr lang="fi-FI" dirty="0">
                <a:latin typeface="+mj-lt"/>
              </a:rPr>
              <a:t> </a:t>
            </a:r>
            <a:r>
              <a:rPr lang="fi-FI" dirty="0" err="1">
                <a:latin typeface="+mj-lt"/>
              </a:rPr>
              <a:t>är</a:t>
            </a:r>
            <a:r>
              <a:rPr lang="fi-FI" dirty="0">
                <a:latin typeface="+mj-lt"/>
              </a:rPr>
              <a:t> </a:t>
            </a:r>
            <a:r>
              <a:rPr lang="fi-FI" dirty="0" err="1">
                <a:latin typeface="+mj-lt"/>
              </a:rPr>
              <a:t>kund</a:t>
            </a:r>
            <a:r>
              <a:rPr lang="fi-FI" dirty="0">
                <a:latin typeface="+mj-lt"/>
              </a:rPr>
              <a:t> </a:t>
            </a:r>
            <a:r>
              <a:rPr lang="fi-FI" dirty="0" err="1">
                <a:latin typeface="+mj-lt"/>
              </a:rPr>
              <a:t>på</a:t>
            </a:r>
            <a:r>
              <a:rPr lang="fi-FI" dirty="0">
                <a:latin typeface="+mj-lt"/>
              </a:rPr>
              <a:t> </a:t>
            </a:r>
            <a:r>
              <a:rPr lang="fi-FI" dirty="0" err="1">
                <a:latin typeface="+mj-lt"/>
              </a:rPr>
              <a:t>barnskyddet</a:t>
            </a:r>
            <a:r>
              <a:rPr lang="fi-FI" dirty="0">
                <a:latin typeface="+mj-lt"/>
              </a:rPr>
              <a:t>. </a:t>
            </a:r>
          </a:p>
          <a:p>
            <a:r>
              <a:rPr lang="fi-FI" dirty="0" err="1">
                <a:latin typeface="+mj-lt"/>
              </a:rPr>
              <a:t>Koordinator</a:t>
            </a:r>
            <a:r>
              <a:rPr lang="fi-FI" dirty="0">
                <a:latin typeface="+mj-lt"/>
              </a:rPr>
              <a:t> för </a:t>
            </a:r>
            <a:r>
              <a:rPr lang="fi-FI" dirty="0" err="1">
                <a:latin typeface="+mj-lt"/>
              </a:rPr>
              <a:t>förebyggande</a:t>
            </a:r>
            <a:r>
              <a:rPr lang="fi-FI" dirty="0">
                <a:latin typeface="+mj-lt"/>
              </a:rPr>
              <a:t> </a:t>
            </a:r>
            <a:r>
              <a:rPr lang="fi-FI" dirty="0" err="1">
                <a:latin typeface="+mj-lt"/>
              </a:rPr>
              <a:t>rusmedelsabete</a:t>
            </a:r>
            <a:r>
              <a:rPr lang="fi-FI" dirty="0">
                <a:latin typeface="+mj-lt"/>
              </a:rPr>
              <a:t>, +358406300439</a:t>
            </a:r>
          </a:p>
          <a:p>
            <a:r>
              <a:rPr lang="fi-FI" dirty="0">
                <a:hlinkClick r:id="rId2"/>
              </a:rPr>
              <a:t>www.normaali.fi</a:t>
            </a:r>
            <a:r>
              <a:rPr lang="fi-FI" dirty="0"/>
              <a:t> </a:t>
            </a:r>
            <a:r>
              <a:rPr lang="fi-FI" dirty="0" err="1"/>
              <a:t>har</a:t>
            </a:r>
            <a:r>
              <a:rPr lang="fi-FI" dirty="0"/>
              <a:t> </a:t>
            </a:r>
            <a:r>
              <a:rPr lang="fi-FI" dirty="0" err="1"/>
              <a:t>mycket</a:t>
            </a:r>
            <a:r>
              <a:rPr lang="fi-FI" dirty="0"/>
              <a:t> </a:t>
            </a:r>
            <a:r>
              <a:rPr lang="fi-FI" dirty="0" err="1"/>
              <a:t>information</a:t>
            </a:r>
            <a:r>
              <a:rPr lang="fi-FI" dirty="0"/>
              <a:t> i </a:t>
            </a:r>
            <a:r>
              <a:rPr lang="fi-FI" dirty="0" err="1"/>
              <a:t>videoform</a:t>
            </a:r>
            <a:r>
              <a:rPr lang="fi-FI" dirty="0"/>
              <a:t> för </a:t>
            </a:r>
            <a:r>
              <a:rPr lang="fi-FI" dirty="0" err="1"/>
              <a:t>både</a:t>
            </a:r>
            <a:r>
              <a:rPr lang="fi-FI" dirty="0"/>
              <a:t> </a:t>
            </a:r>
            <a:r>
              <a:rPr lang="fi-FI" dirty="0" err="1"/>
              <a:t>unga</a:t>
            </a:r>
            <a:r>
              <a:rPr lang="fi-FI" dirty="0"/>
              <a:t> </a:t>
            </a:r>
            <a:r>
              <a:rPr lang="fi-FI" dirty="0" err="1"/>
              <a:t>och</a:t>
            </a:r>
            <a:r>
              <a:rPr lang="fi-FI" dirty="0"/>
              <a:t> </a:t>
            </a:r>
            <a:r>
              <a:rPr lang="fi-FI" dirty="0" err="1"/>
              <a:t>föräldrar</a:t>
            </a:r>
            <a:endParaRPr lang="fi-FI" dirty="0"/>
          </a:p>
          <a:p>
            <a:endParaRPr lang="fi-FI" dirty="0"/>
          </a:p>
        </p:txBody>
      </p:sp>
    </p:spTree>
    <p:extLst>
      <p:ext uri="{BB962C8B-B14F-4D97-AF65-F5344CB8AC3E}">
        <p14:creationId xmlns:p14="http://schemas.microsoft.com/office/powerpoint/2010/main" val="664395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4FC9E3E-EC73-8327-E929-DA195EE4D866}"/>
              </a:ext>
            </a:extLst>
          </p:cNvPr>
          <p:cNvSpPr>
            <a:spLocks noGrp="1"/>
          </p:cNvSpPr>
          <p:nvPr>
            <p:ph type="title"/>
          </p:nvPr>
        </p:nvSpPr>
        <p:spPr>
          <a:xfrm>
            <a:off x="1451579" y="367639"/>
            <a:ext cx="9603275" cy="1049235"/>
          </a:xfrm>
        </p:spPr>
        <p:txBody>
          <a:bodyPr/>
          <a:lstStyle/>
          <a:p>
            <a:r>
              <a:rPr lang="fi-FI" b="1" dirty="0"/>
              <a:t>Kiitos! 				</a:t>
            </a:r>
            <a:r>
              <a:rPr lang="fi-FI" b="1" dirty="0" err="1"/>
              <a:t>Tack</a:t>
            </a:r>
            <a:r>
              <a:rPr lang="fi-FI" dirty="0"/>
              <a:t>!</a:t>
            </a:r>
          </a:p>
        </p:txBody>
      </p:sp>
      <p:pic>
        <p:nvPicPr>
          <p:cNvPr id="3" name="Kuva 2">
            <a:extLst>
              <a:ext uri="{FF2B5EF4-FFF2-40B4-BE49-F238E27FC236}">
                <a16:creationId xmlns:a16="http://schemas.microsoft.com/office/drawing/2014/main" id="{0504DC51-E3CE-2A4E-56B2-734627B7C942}"/>
              </a:ext>
            </a:extLst>
          </p:cNvPr>
          <p:cNvPicPr>
            <a:picLocks noChangeAspect="1"/>
          </p:cNvPicPr>
          <p:nvPr/>
        </p:nvPicPr>
        <p:blipFill>
          <a:blip r:embed="rId2"/>
          <a:stretch>
            <a:fillRect/>
          </a:stretch>
        </p:blipFill>
        <p:spPr>
          <a:xfrm>
            <a:off x="6096000" y="1045740"/>
            <a:ext cx="4211762" cy="5083940"/>
          </a:xfrm>
          <a:prstGeom prst="rect">
            <a:avLst/>
          </a:prstGeom>
        </p:spPr>
      </p:pic>
      <p:pic>
        <p:nvPicPr>
          <p:cNvPr id="4" name="Kuva 3">
            <a:extLst>
              <a:ext uri="{FF2B5EF4-FFF2-40B4-BE49-F238E27FC236}">
                <a16:creationId xmlns:a16="http://schemas.microsoft.com/office/drawing/2014/main" id="{A19BE24F-E1A1-7452-5C6B-C1B63884FB11}"/>
              </a:ext>
            </a:extLst>
          </p:cNvPr>
          <p:cNvPicPr>
            <a:picLocks noChangeAspect="1"/>
          </p:cNvPicPr>
          <p:nvPr/>
        </p:nvPicPr>
        <p:blipFill>
          <a:blip r:embed="rId3"/>
          <a:stretch>
            <a:fillRect/>
          </a:stretch>
        </p:blipFill>
        <p:spPr>
          <a:xfrm>
            <a:off x="1609128" y="1045741"/>
            <a:ext cx="4208456" cy="5083939"/>
          </a:xfrm>
          <a:prstGeom prst="rect">
            <a:avLst/>
          </a:prstGeom>
        </p:spPr>
      </p:pic>
      <p:sp>
        <p:nvSpPr>
          <p:cNvPr id="5" name="Suorakulmio: Pyöristetyt kulmat 4">
            <a:extLst>
              <a:ext uri="{FF2B5EF4-FFF2-40B4-BE49-F238E27FC236}">
                <a16:creationId xmlns:a16="http://schemas.microsoft.com/office/drawing/2014/main" id="{EA7140D6-70A9-F6AE-3681-18908B014893}"/>
              </a:ext>
            </a:extLst>
          </p:cNvPr>
          <p:cNvSpPr/>
          <p:nvPr/>
        </p:nvSpPr>
        <p:spPr>
          <a:xfrm>
            <a:off x="6329680" y="1610145"/>
            <a:ext cx="1239520" cy="116861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spcAft>
                <a:spcPts val="800"/>
              </a:spcAft>
            </a:pP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Skador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orsakade</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av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rusmedel</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kostar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Finland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flera</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miljarder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euro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varje</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år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a:t>
            </a:r>
            <a:endParaRPr lang="fi-FI" sz="1200" b="1" dirty="0">
              <a:solidFill>
                <a:srgbClr val="000000"/>
              </a:solidFill>
              <a:effectLst/>
              <a:latin typeface="Myriad Pro" panose="020B0503030403020204" pitchFamily="34" charset="0"/>
              <a:ea typeface="Calibri" panose="020F0502020204030204" pitchFamily="34" charset="0"/>
              <a:cs typeface="Times New Roman" panose="02020603050405020304" pitchFamily="18" charset="0"/>
            </a:endParaRPr>
          </a:p>
        </p:txBody>
      </p:sp>
      <p:sp>
        <p:nvSpPr>
          <p:cNvPr id="6" name="Suorakulmio: Pyöristetyt kulmat 5">
            <a:extLst>
              <a:ext uri="{FF2B5EF4-FFF2-40B4-BE49-F238E27FC236}">
                <a16:creationId xmlns:a16="http://schemas.microsoft.com/office/drawing/2014/main" id="{6C773C37-8F4E-33D1-1B32-8B8C8C1D3ADE}"/>
              </a:ext>
            </a:extLst>
          </p:cNvPr>
          <p:cNvSpPr/>
          <p:nvPr/>
        </p:nvSpPr>
        <p:spPr>
          <a:xfrm>
            <a:off x="8808720" y="1686559"/>
            <a:ext cx="1341120" cy="160379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ct val="90000"/>
              </a:lnSpc>
              <a:spcAft>
                <a:spcPts val="800"/>
              </a:spcAft>
            </a:pP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Visste</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du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att</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man</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kan</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förebygga</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skador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med</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hjälp</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av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rusmedelsarbete</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som</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bara</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kostar</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några</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procent</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 av </a:t>
            </a:r>
            <a:r>
              <a:rPr lang="fi-FI" sz="1200" b="1" dirty="0" err="1">
                <a:solidFill>
                  <a:srgbClr val="000000"/>
                </a:solidFill>
                <a:effectLst/>
                <a:latin typeface="Trebuchet MS" panose="020B0603020202020204" pitchFamily="34" charset="0"/>
                <a:ea typeface="Calibri" panose="020F0502020204030204" pitchFamily="34" charset="0"/>
                <a:cs typeface="Calibri" panose="020F0502020204030204" pitchFamily="34" charset="0"/>
              </a:rPr>
              <a:t>detta</a:t>
            </a:r>
            <a:r>
              <a:rPr lang="fi-FI" sz="1200" b="1" dirty="0">
                <a:solidFill>
                  <a:srgbClr val="000000"/>
                </a:solidFill>
                <a:effectLst/>
                <a:latin typeface="Trebuchet MS" panose="020B0603020202020204" pitchFamily="34" charset="0"/>
                <a:ea typeface="Calibri" panose="020F0502020204030204" pitchFamily="34" charset="0"/>
                <a:cs typeface="Calibri" panose="020F0502020204030204" pitchFamily="34" charset="0"/>
              </a:rPr>
              <a:t>?</a:t>
            </a:r>
            <a:endParaRPr lang="fi-FI" sz="1200" b="1" dirty="0">
              <a:solidFill>
                <a:srgbClr val="000000"/>
              </a:solidFill>
              <a:effectLst/>
              <a:latin typeface="Myriad Pro" panose="020B0503030403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806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59C9126-D312-1E77-A666-C7D1DDA5D6AB}"/>
              </a:ext>
            </a:extLst>
          </p:cNvPr>
          <p:cNvSpPr>
            <a:spLocks noGrp="1"/>
          </p:cNvSpPr>
          <p:nvPr>
            <p:ph type="title"/>
          </p:nvPr>
        </p:nvSpPr>
        <p:spPr/>
        <p:txBody>
          <a:bodyPr/>
          <a:lstStyle/>
          <a:p>
            <a:r>
              <a:rPr lang="fi-FI" dirty="0" err="1"/>
              <a:t>Nöjd</a:t>
            </a:r>
            <a:r>
              <a:rPr lang="fi-FI" dirty="0"/>
              <a:t> </a:t>
            </a:r>
            <a:r>
              <a:rPr lang="fi-FI" dirty="0" err="1"/>
              <a:t>med</a:t>
            </a:r>
            <a:r>
              <a:rPr lang="fi-FI" dirty="0"/>
              <a:t> </a:t>
            </a:r>
            <a:r>
              <a:rPr lang="fi-FI" dirty="0" err="1"/>
              <a:t>sitt</a:t>
            </a:r>
            <a:r>
              <a:rPr lang="fi-FI" dirty="0"/>
              <a:t> liv % av Sibbo </a:t>
            </a:r>
            <a:r>
              <a:rPr lang="fi-FI" dirty="0" err="1"/>
              <a:t>ungdomar</a:t>
            </a:r>
            <a:br>
              <a:rPr lang="fi-FI" dirty="0"/>
            </a:br>
            <a:r>
              <a:rPr lang="fi-FI" dirty="0"/>
              <a:t>(</a:t>
            </a:r>
            <a:r>
              <a:rPr lang="fi-FI" dirty="0" err="1"/>
              <a:t>hälsa</a:t>
            </a:r>
            <a:r>
              <a:rPr lang="fi-FI" dirty="0"/>
              <a:t> i </a:t>
            </a:r>
            <a:r>
              <a:rPr lang="fi-FI" dirty="0" err="1"/>
              <a:t>skolan</a:t>
            </a:r>
            <a:r>
              <a:rPr lang="fi-FI" dirty="0"/>
              <a:t> 2021)</a:t>
            </a:r>
          </a:p>
        </p:txBody>
      </p:sp>
      <p:pic>
        <p:nvPicPr>
          <p:cNvPr id="7" name="Sisällön paikkamerkki 6">
            <a:extLst>
              <a:ext uri="{FF2B5EF4-FFF2-40B4-BE49-F238E27FC236}">
                <a16:creationId xmlns:a16="http://schemas.microsoft.com/office/drawing/2014/main" id="{536CBA42-CD07-0BF8-0BDC-EFD1CD52AAA3}"/>
              </a:ext>
            </a:extLst>
          </p:cNvPr>
          <p:cNvPicPr>
            <a:picLocks noGrp="1" noChangeAspect="1"/>
          </p:cNvPicPr>
          <p:nvPr>
            <p:ph idx="1"/>
          </p:nvPr>
        </p:nvPicPr>
        <p:blipFill>
          <a:blip r:embed="rId2"/>
          <a:stretch>
            <a:fillRect/>
          </a:stretch>
        </p:blipFill>
        <p:spPr>
          <a:xfrm>
            <a:off x="751841" y="1868392"/>
            <a:ext cx="10180320" cy="4074202"/>
          </a:xfrm>
          <a:prstGeom prst="rect">
            <a:avLst/>
          </a:prstGeom>
        </p:spPr>
      </p:pic>
    </p:spTree>
    <p:extLst>
      <p:ext uri="{BB962C8B-B14F-4D97-AF65-F5344CB8AC3E}">
        <p14:creationId xmlns:p14="http://schemas.microsoft.com/office/powerpoint/2010/main" val="4186351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7C5F85-C3AB-D32B-6E48-312D42141311}"/>
              </a:ext>
            </a:extLst>
          </p:cNvPr>
          <p:cNvSpPr>
            <a:spLocks noGrp="1"/>
          </p:cNvSpPr>
          <p:nvPr>
            <p:ph type="title"/>
          </p:nvPr>
        </p:nvSpPr>
        <p:spPr/>
        <p:txBody>
          <a:bodyPr/>
          <a:lstStyle/>
          <a:p>
            <a:r>
              <a:rPr lang="fi-FI" dirty="0" err="1"/>
              <a:t>Nykterhet</a:t>
            </a:r>
            <a:r>
              <a:rPr lang="fi-FI" dirty="0"/>
              <a:t> % av </a:t>
            </a:r>
            <a:r>
              <a:rPr lang="fi-FI" dirty="0" err="1"/>
              <a:t>elever</a:t>
            </a:r>
            <a:r>
              <a:rPr lang="fi-FI" dirty="0"/>
              <a:t> i </a:t>
            </a:r>
            <a:r>
              <a:rPr lang="fi-FI" dirty="0" err="1"/>
              <a:t>årskurs</a:t>
            </a:r>
            <a:r>
              <a:rPr lang="fi-FI" dirty="0"/>
              <a:t> 8 </a:t>
            </a:r>
            <a:r>
              <a:rPr lang="fi-FI" dirty="0" err="1"/>
              <a:t>och</a:t>
            </a:r>
            <a:r>
              <a:rPr lang="fi-FI" dirty="0"/>
              <a:t> 9</a:t>
            </a:r>
            <a:br>
              <a:rPr lang="fi-FI" dirty="0"/>
            </a:br>
            <a:r>
              <a:rPr lang="fi-FI" dirty="0"/>
              <a:t>(</a:t>
            </a:r>
            <a:r>
              <a:rPr lang="fi-FI" dirty="0" err="1"/>
              <a:t>hälsa</a:t>
            </a:r>
            <a:r>
              <a:rPr lang="fi-FI" dirty="0"/>
              <a:t> i </a:t>
            </a:r>
            <a:r>
              <a:rPr lang="fi-FI" dirty="0" err="1"/>
              <a:t>skolan</a:t>
            </a:r>
            <a:r>
              <a:rPr lang="fi-FI" dirty="0"/>
              <a:t> 2021)</a:t>
            </a:r>
          </a:p>
        </p:txBody>
      </p:sp>
      <p:pic>
        <p:nvPicPr>
          <p:cNvPr id="4" name="Sisällön paikkamerkki 3">
            <a:extLst>
              <a:ext uri="{FF2B5EF4-FFF2-40B4-BE49-F238E27FC236}">
                <a16:creationId xmlns:a16="http://schemas.microsoft.com/office/drawing/2014/main" id="{7824D0EC-0DB6-E24C-A64B-FFEAC538E3BF}"/>
              </a:ext>
            </a:extLst>
          </p:cNvPr>
          <p:cNvPicPr>
            <a:picLocks noGrp="1" noChangeAspect="1"/>
          </p:cNvPicPr>
          <p:nvPr>
            <p:ph idx="1"/>
          </p:nvPr>
        </p:nvPicPr>
        <p:blipFill>
          <a:blip r:embed="rId2"/>
          <a:stretch>
            <a:fillRect/>
          </a:stretch>
        </p:blipFill>
        <p:spPr>
          <a:xfrm>
            <a:off x="1048999" y="1979317"/>
            <a:ext cx="10341135" cy="3903324"/>
          </a:xfrm>
          <a:prstGeom prst="rect">
            <a:avLst/>
          </a:prstGeom>
        </p:spPr>
      </p:pic>
    </p:spTree>
    <p:extLst>
      <p:ext uri="{BB962C8B-B14F-4D97-AF65-F5344CB8AC3E}">
        <p14:creationId xmlns:p14="http://schemas.microsoft.com/office/powerpoint/2010/main" val="437993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F6F8881-A029-D56C-EEAA-7483B4A6E150}"/>
              </a:ext>
            </a:extLst>
          </p:cNvPr>
          <p:cNvSpPr>
            <a:spLocks noGrp="1"/>
          </p:cNvSpPr>
          <p:nvPr>
            <p:ph type="title"/>
          </p:nvPr>
        </p:nvSpPr>
        <p:spPr/>
        <p:txBody>
          <a:bodyPr>
            <a:normAutofit fontScale="90000"/>
          </a:bodyPr>
          <a:lstStyle/>
          <a:p>
            <a:r>
              <a:rPr lang="fi-FI" dirty="0" err="1"/>
              <a:t>Måttlig</a:t>
            </a:r>
            <a:r>
              <a:rPr lang="fi-FI" dirty="0"/>
              <a:t> </a:t>
            </a:r>
            <a:r>
              <a:rPr lang="fi-FI" dirty="0" err="1"/>
              <a:t>eller</a:t>
            </a:r>
            <a:r>
              <a:rPr lang="fi-FI" dirty="0"/>
              <a:t> </a:t>
            </a:r>
            <a:r>
              <a:rPr lang="fi-FI" dirty="0" err="1"/>
              <a:t>svår</a:t>
            </a:r>
            <a:r>
              <a:rPr lang="fi-FI" dirty="0"/>
              <a:t> </a:t>
            </a:r>
            <a:r>
              <a:rPr lang="fi-FI" dirty="0" err="1"/>
              <a:t>ångest</a:t>
            </a:r>
            <a:r>
              <a:rPr lang="fi-FI" dirty="0"/>
              <a:t> %</a:t>
            </a:r>
            <a:r>
              <a:rPr lang="sv-SE" dirty="0"/>
              <a:t> i årskurs 8 och 9</a:t>
            </a:r>
            <a:br>
              <a:rPr lang="sv-SE" dirty="0"/>
            </a:br>
            <a:r>
              <a:rPr lang="sv-SE" dirty="0"/>
              <a:t>(Hälsa i skolan 2021)</a:t>
            </a:r>
            <a:endParaRPr lang="fi-FI" dirty="0"/>
          </a:p>
        </p:txBody>
      </p:sp>
      <p:pic>
        <p:nvPicPr>
          <p:cNvPr id="4" name="Sisällön paikkamerkki 3">
            <a:extLst>
              <a:ext uri="{FF2B5EF4-FFF2-40B4-BE49-F238E27FC236}">
                <a16:creationId xmlns:a16="http://schemas.microsoft.com/office/drawing/2014/main" id="{9641E45D-9064-5D85-012E-8944D38D22AF}"/>
              </a:ext>
            </a:extLst>
          </p:cNvPr>
          <p:cNvPicPr>
            <a:picLocks noGrp="1" noChangeAspect="1"/>
          </p:cNvPicPr>
          <p:nvPr>
            <p:ph idx="1"/>
          </p:nvPr>
        </p:nvPicPr>
        <p:blipFill>
          <a:blip r:embed="rId2"/>
          <a:stretch>
            <a:fillRect/>
          </a:stretch>
        </p:blipFill>
        <p:spPr>
          <a:xfrm>
            <a:off x="1103491" y="1965450"/>
            <a:ext cx="10194901" cy="3835910"/>
          </a:xfrm>
          <a:prstGeom prst="rect">
            <a:avLst/>
          </a:prstGeom>
        </p:spPr>
      </p:pic>
    </p:spTree>
    <p:extLst>
      <p:ext uri="{BB962C8B-B14F-4D97-AF65-F5344CB8AC3E}">
        <p14:creationId xmlns:p14="http://schemas.microsoft.com/office/powerpoint/2010/main" val="3161903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1AE184-87AC-5AC0-20D5-BFDDF7E45DF4}"/>
              </a:ext>
            </a:extLst>
          </p:cNvPr>
          <p:cNvSpPr>
            <a:spLocks noGrp="1"/>
          </p:cNvSpPr>
          <p:nvPr>
            <p:ph type="title"/>
          </p:nvPr>
        </p:nvSpPr>
        <p:spPr>
          <a:xfrm>
            <a:off x="1489679" y="804520"/>
            <a:ext cx="9603275" cy="1049235"/>
          </a:xfrm>
        </p:spPr>
        <p:txBody>
          <a:bodyPr>
            <a:normAutofit fontScale="90000"/>
          </a:bodyPr>
          <a:lstStyle/>
          <a:p>
            <a:r>
              <a:rPr lang="fi-FI" dirty="0" err="1"/>
              <a:t>Har</a:t>
            </a:r>
            <a:r>
              <a:rPr lang="fi-FI" dirty="0"/>
              <a:t> </a:t>
            </a:r>
            <a:r>
              <a:rPr lang="fi-FI" dirty="0" err="1"/>
              <a:t>använt</a:t>
            </a:r>
            <a:r>
              <a:rPr lang="fi-FI" dirty="0"/>
              <a:t> kannabis </a:t>
            </a:r>
            <a:r>
              <a:rPr lang="fi-FI" dirty="0" err="1"/>
              <a:t>under</a:t>
            </a:r>
            <a:r>
              <a:rPr lang="fi-FI" dirty="0"/>
              <a:t> de </a:t>
            </a:r>
            <a:r>
              <a:rPr lang="fi-FI" dirty="0" err="1"/>
              <a:t>senaste</a:t>
            </a:r>
            <a:r>
              <a:rPr lang="fi-FI" dirty="0"/>
              <a:t> 30 </a:t>
            </a:r>
            <a:r>
              <a:rPr lang="fi-FI" dirty="0" err="1"/>
              <a:t>dagarna</a:t>
            </a:r>
            <a:r>
              <a:rPr lang="fi-FI" dirty="0"/>
              <a:t> % i </a:t>
            </a:r>
            <a:r>
              <a:rPr lang="fi-FI" dirty="0" err="1"/>
              <a:t>årskurs</a:t>
            </a:r>
            <a:r>
              <a:rPr lang="fi-FI" dirty="0"/>
              <a:t> 8 </a:t>
            </a:r>
            <a:r>
              <a:rPr lang="fi-FI" dirty="0" err="1"/>
              <a:t>och</a:t>
            </a:r>
            <a:r>
              <a:rPr lang="fi-FI" dirty="0"/>
              <a:t> 9 (</a:t>
            </a:r>
            <a:r>
              <a:rPr lang="fi-FI" dirty="0" err="1"/>
              <a:t>Hälsa</a:t>
            </a:r>
            <a:r>
              <a:rPr lang="fi-FI" dirty="0"/>
              <a:t> i </a:t>
            </a:r>
            <a:r>
              <a:rPr lang="fi-FI" dirty="0" err="1"/>
              <a:t>skolan</a:t>
            </a:r>
            <a:r>
              <a:rPr lang="fi-FI" dirty="0"/>
              <a:t> 2021)</a:t>
            </a:r>
          </a:p>
        </p:txBody>
      </p:sp>
      <p:pic>
        <p:nvPicPr>
          <p:cNvPr id="4" name="Sisällön paikkamerkki 3">
            <a:extLst>
              <a:ext uri="{FF2B5EF4-FFF2-40B4-BE49-F238E27FC236}">
                <a16:creationId xmlns:a16="http://schemas.microsoft.com/office/drawing/2014/main" id="{FF814CAA-4A5E-4C10-BB75-49B26353FAC2}"/>
              </a:ext>
            </a:extLst>
          </p:cNvPr>
          <p:cNvPicPr>
            <a:picLocks noGrp="1" noChangeAspect="1"/>
          </p:cNvPicPr>
          <p:nvPr>
            <p:ph idx="1"/>
          </p:nvPr>
        </p:nvPicPr>
        <p:blipFill>
          <a:blip r:embed="rId2"/>
          <a:stretch>
            <a:fillRect/>
          </a:stretch>
        </p:blipFill>
        <p:spPr>
          <a:xfrm>
            <a:off x="1236748" y="1853755"/>
            <a:ext cx="10244826" cy="3896806"/>
          </a:xfrm>
          <a:prstGeom prst="rect">
            <a:avLst/>
          </a:prstGeom>
        </p:spPr>
      </p:pic>
    </p:spTree>
    <p:extLst>
      <p:ext uri="{BB962C8B-B14F-4D97-AF65-F5344CB8AC3E}">
        <p14:creationId xmlns:p14="http://schemas.microsoft.com/office/powerpoint/2010/main" val="1155649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6D5B272-D68C-4AFB-99A4-3E8CAB3B7486}"/>
              </a:ext>
            </a:extLst>
          </p:cNvPr>
          <p:cNvSpPr>
            <a:spLocks noGrp="1"/>
          </p:cNvSpPr>
          <p:nvPr>
            <p:ph type="title"/>
          </p:nvPr>
        </p:nvSpPr>
        <p:spPr/>
        <p:txBody>
          <a:bodyPr>
            <a:normAutofit/>
          </a:bodyPr>
          <a:lstStyle/>
          <a:p>
            <a:r>
              <a:rPr lang="fi-FI" dirty="0" err="1"/>
              <a:t>förebyggande</a:t>
            </a:r>
            <a:r>
              <a:rPr lang="fi-FI" dirty="0"/>
              <a:t> </a:t>
            </a:r>
            <a:r>
              <a:rPr lang="fi-FI" dirty="0" err="1"/>
              <a:t>rusmedelsarbete</a:t>
            </a:r>
            <a:br>
              <a:rPr lang="fi-FI" dirty="0"/>
            </a:br>
            <a:r>
              <a:rPr lang="fi-FI" dirty="0"/>
              <a:t>i Sibbo </a:t>
            </a:r>
            <a:r>
              <a:rPr lang="fi-FI" dirty="0" err="1"/>
              <a:t>kommun</a:t>
            </a:r>
            <a:endParaRPr lang="fi-FI" dirty="0"/>
          </a:p>
        </p:txBody>
      </p:sp>
      <p:sp>
        <p:nvSpPr>
          <p:cNvPr id="3" name="Sisällön paikkamerkki 2">
            <a:extLst>
              <a:ext uri="{FF2B5EF4-FFF2-40B4-BE49-F238E27FC236}">
                <a16:creationId xmlns:a16="http://schemas.microsoft.com/office/drawing/2014/main" id="{2E551B0E-9333-B40C-07FB-DBBBACBE7420}"/>
              </a:ext>
            </a:extLst>
          </p:cNvPr>
          <p:cNvSpPr>
            <a:spLocks noGrp="1"/>
          </p:cNvSpPr>
          <p:nvPr>
            <p:ph idx="1"/>
          </p:nvPr>
        </p:nvSpPr>
        <p:spPr>
          <a:xfrm>
            <a:off x="1451579" y="1853755"/>
            <a:ext cx="10149872" cy="4470846"/>
          </a:xfrm>
        </p:spPr>
        <p:txBody>
          <a:bodyPr>
            <a:normAutofit fontScale="92500" lnSpcReduction="20000"/>
          </a:bodyPr>
          <a:lstStyle/>
          <a:p>
            <a:r>
              <a:rPr lang="fi-FI" dirty="0"/>
              <a:t>I Sibbo </a:t>
            </a:r>
            <a:r>
              <a:rPr lang="fi-FI" dirty="0" err="1"/>
              <a:t>mår</a:t>
            </a:r>
            <a:r>
              <a:rPr lang="fi-FI" dirty="0"/>
              <a:t> vi </a:t>
            </a:r>
            <a:r>
              <a:rPr lang="fi-FI" dirty="0" err="1"/>
              <a:t>huvudsakligen</a:t>
            </a:r>
            <a:r>
              <a:rPr lang="fi-FI" dirty="0"/>
              <a:t> </a:t>
            </a:r>
            <a:r>
              <a:rPr lang="fi-FI" dirty="0" err="1"/>
              <a:t>bra</a:t>
            </a:r>
            <a:r>
              <a:rPr lang="fi-FI" dirty="0"/>
              <a:t>, </a:t>
            </a:r>
            <a:r>
              <a:rPr lang="fi-FI" dirty="0" err="1"/>
              <a:t>men</a:t>
            </a:r>
            <a:r>
              <a:rPr lang="fi-FI" dirty="0"/>
              <a:t> </a:t>
            </a:r>
            <a:r>
              <a:rPr lang="fi-FI" dirty="0" err="1"/>
              <a:t>saker</a:t>
            </a:r>
            <a:r>
              <a:rPr lang="fi-FI" dirty="0"/>
              <a:t> </a:t>
            </a:r>
            <a:r>
              <a:rPr lang="fi-FI" dirty="0" err="1"/>
              <a:t>att</a:t>
            </a:r>
            <a:r>
              <a:rPr lang="fi-FI" dirty="0"/>
              <a:t> </a:t>
            </a:r>
            <a:r>
              <a:rPr lang="fi-FI" dirty="0" err="1"/>
              <a:t>observera</a:t>
            </a:r>
            <a:r>
              <a:rPr lang="fi-FI" dirty="0"/>
              <a:t> </a:t>
            </a:r>
            <a:r>
              <a:rPr lang="fi-FI" dirty="0" err="1"/>
              <a:t>och</a:t>
            </a:r>
            <a:r>
              <a:rPr lang="fi-FI" dirty="0"/>
              <a:t> </a:t>
            </a:r>
            <a:r>
              <a:rPr lang="fi-FI" dirty="0" err="1"/>
              <a:t>arbeta</a:t>
            </a:r>
            <a:r>
              <a:rPr lang="fi-FI" dirty="0"/>
              <a:t> </a:t>
            </a:r>
            <a:r>
              <a:rPr lang="fi-FI" dirty="0" err="1"/>
              <a:t>på</a:t>
            </a:r>
            <a:r>
              <a:rPr lang="fi-FI" dirty="0"/>
              <a:t> </a:t>
            </a:r>
            <a:r>
              <a:rPr lang="fi-FI" dirty="0" err="1"/>
              <a:t>finns</a:t>
            </a:r>
            <a:r>
              <a:rPr lang="fi-FI" dirty="0"/>
              <a:t>.</a:t>
            </a:r>
          </a:p>
          <a:p>
            <a:r>
              <a:rPr lang="fi-FI" dirty="0" err="1"/>
              <a:t>Enligt</a:t>
            </a:r>
            <a:r>
              <a:rPr lang="fi-FI" dirty="0"/>
              <a:t> </a:t>
            </a:r>
            <a:r>
              <a:rPr lang="fi-FI" dirty="0" err="1"/>
              <a:t>den</a:t>
            </a:r>
            <a:r>
              <a:rPr lang="fi-FI" dirty="0"/>
              <a:t> </a:t>
            </a:r>
            <a:r>
              <a:rPr lang="fi-FI" dirty="0" err="1"/>
              <a:t>senaste</a:t>
            </a:r>
            <a:r>
              <a:rPr lang="fi-FI" dirty="0"/>
              <a:t> </a:t>
            </a:r>
            <a:r>
              <a:rPr lang="fi-FI" dirty="0" err="1"/>
              <a:t>Hälsa</a:t>
            </a:r>
            <a:r>
              <a:rPr lang="fi-FI" dirty="0"/>
              <a:t> i </a:t>
            </a:r>
            <a:r>
              <a:rPr lang="fi-FI" dirty="0" err="1"/>
              <a:t>skolan-enkäten</a:t>
            </a:r>
            <a:r>
              <a:rPr lang="fi-FI" dirty="0"/>
              <a:t> (2021), </a:t>
            </a:r>
            <a:r>
              <a:rPr lang="fi-FI" dirty="0" err="1"/>
              <a:t>har</a:t>
            </a:r>
            <a:r>
              <a:rPr lang="fi-FI" dirty="0"/>
              <a:t> </a:t>
            </a:r>
            <a:r>
              <a:rPr lang="fi-FI" dirty="0" err="1"/>
              <a:t>ungas</a:t>
            </a:r>
            <a:r>
              <a:rPr lang="fi-FI" dirty="0"/>
              <a:t>, </a:t>
            </a:r>
            <a:r>
              <a:rPr lang="fi-FI" dirty="0" err="1"/>
              <a:t>speciellt</a:t>
            </a:r>
            <a:r>
              <a:rPr lang="fi-FI" dirty="0"/>
              <a:t> </a:t>
            </a:r>
            <a:r>
              <a:rPr lang="fi-FI" dirty="0" err="1"/>
              <a:t>flickors</a:t>
            </a:r>
            <a:r>
              <a:rPr lang="fi-FI" dirty="0"/>
              <a:t>, </a:t>
            </a:r>
            <a:r>
              <a:rPr lang="fi-FI" dirty="0" err="1"/>
              <a:t>psykiskt</a:t>
            </a:r>
            <a:r>
              <a:rPr lang="fi-FI" dirty="0"/>
              <a:t> </a:t>
            </a:r>
            <a:r>
              <a:rPr lang="fi-FI" dirty="0" err="1"/>
              <a:t>ohälsa</a:t>
            </a:r>
            <a:r>
              <a:rPr lang="fi-FI" dirty="0"/>
              <a:t> </a:t>
            </a:r>
            <a:r>
              <a:rPr lang="fi-FI" dirty="0" err="1"/>
              <a:t>ökat</a:t>
            </a:r>
            <a:r>
              <a:rPr lang="fi-FI" dirty="0"/>
              <a:t>. </a:t>
            </a:r>
            <a:r>
              <a:rPr lang="fi-FI" dirty="0" err="1"/>
              <a:t>Användning</a:t>
            </a:r>
            <a:r>
              <a:rPr lang="fi-FI" dirty="0"/>
              <a:t> av </a:t>
            </a:r>
            <a:r>
              <a:rPr lang="fi-FI" dirty="0" err="1"/>
              <a:t>alkohol</a:t>
            </a:r>
            <a:r>
              <a:rPr lang="fi-FI" dirty="0"/>
              <a:t> </a:t>
            </a:r>
            <a:r>
              <a:rPr lang="fi-FI" dirty="0" err="1"/>
              <a:t>och</a:t>
            </a:r>
            <a:r>
              <a:rPr lang="fi-FI" dirty="0"/>
              <a:t> </a:t>
            </a:r>
            <a:r>
              <a:rPr lang="fi-FI" dirty="0" err="1"/>
              <a:t>tobaksprodukter</a:t>
            </a:r>
            <a:r>
              <a:rPr lang="fi-FI" dirty="0"/>
              <a:t> </a:t>
            </a:r>
            <a:r>
              <a:rPr lang="fi-FI" dirty="0" err="1"/>
              <a:t>har</a:t>
            </a:r>
            <a:r>
              <a:rPr lang="fi-FI" dirty="0"/>
              <a:t> </a:t>
            </a:r>
            <a:r>
              <a:rPr lang="fi-FI" dirty="0" err="1"/>
              <a:t>fortsatt</a:t>
            </a:r>
            <a:r>
              <a:rPr lang="fi-FI" dirty="0"/>
              <a:t> </a:t>
            </a:r>
            <a:r>
              <a:rPr lang="fi-FI" dirty="0" err="1"/>
              <a:t>minska</a:t>
            </a:r>
            <a:r>
              <a:rPr lang="fi-FI" dirty="0"/>
              <a:t>, </a:t>
            </a:r>
            <a:r>
              <a:rPr lang="fi-FI" dirty="0" err="1"/>
              <a:t>men</a:t>
            </a:r>
            <a:r>
              <a:rPr lang="fi-FI" dirty="0"/>
              <a:t> en </a:t>
            </a:r>
            <a:r>
              <a:rPr lang="fi-FI" dirty="0" err="1"/>
              <a:t>liten</a:t>
            </a:r>
            <a:r>
              <a:rPr lang="fi-FI" dirty="0"/>
              <a:t> del </a:t>
            </a:r>
            <a:r>
              <a:rPr lang="fi-FI" dirty="0" err="1"/>
              <a:t>unga</a:t>
            </a:r>
            <a:r>
              <a:rPr lang="fi-FI" dirty="0"/>
              <a:t> </a:t>
            </a:r>
            <a:r>
              <a:rPr lang="fi-FI" dirty="0" err="1"/>
              <a:t>använder</a:t>
            </a:r>
            <a:r>
              <a:rPr lang="fi-FI" dirty="0"/>
              <a:t> </a:t>
            </a:r>
            <a:r>
              <a:rPr lang="fi-FI" dirty="0" err="1"/>
              <a:t>dem</a:t>
            </a:r>
            <a:r>
              <a:rPr lang="fi-FI" dirty="0"/>
              <a:t> i </a:t>
            </a:r>
            <a:r>
              <a:rPr lang="fi-FI" dirty="0" err="1"/>
              <a:t>stora</a:t>
            </a:r>
            <a:r>
              <a:rPr lang="fi-FI" dirty="0"/>
              <a:t> </a:t>
            </a:r>
            <a:r>
              <a:rPr lang="fi-FI" dirty="0" err="1"/>
              <a:t>mängder</a:t>
            </a:r>
            <a:r>
              <a:rPr lang="fi-FI" dirty="0"/>
              <a:t> </a:t>
            </a:r>
            <a:r>
              <a:rPr lang="fi-FI" dirty="0" err="1"/>
              <a:t>och</a:t>
            </a:r>
            <a:r>
              <a:rPr lang="fi-FI" dirty="0"/>
              <a:t> </a:t>
            </a:r>
            <a:r>
              <a:rPr lang="fi-FI" dirty="0" err="1"/>
              <a:t>allt</a:t>
            </a:r>
            <a:r>
              <a:rPr lang="fi-FI" dirty="0"/>
              <a:t> </a:t>
            </a:r>
            <a:r>
              <a:rPr lang="fi-FI" dirty="0" err="1"/>
              <a:t>oftare</a:t>
            </a:r>
            <a:r>
              <a:rPr lang="fi-FI" dirty="0"/>
              <a:t> </a:t>
            </a:r>
            <a:r>
              <a:rPr lang="fi-FI" dirty="0" err="1"/>
              <a:t>även</a:t>
            </a:r>
            <a:r>
              <a:rPr lang="fi-FI" dirty="0"/>
              <a:t> </a:t>
            </a:r>
            <a:r>
              <a:rPr lang="fi-FI" dirty="0" err="1"/>
              <a:t>alternativa</a:t>
            </a:r>
            <a:r>
              <a:rPr lang="fi-FI" dirty="0"/>
              <a:t>/</a:t>
            </a:r>
            <a:r>
              <a:rPr lang="fi-FI" dirty="0" err="1"/>
              <a:t>olagliga</a:t>
            </a:r>
            <a:r>
              <a:rPr lang="fi-FI" dirty="0"/>
              <a:t> </a:t>
            </a:r>
            <a:r>
              <a:rPr lang="fi-FI" dirty="0" err="1"/>
              <a:t>rusmedelSähkötupakan</a:t>
            </a:r>
            <a:r>
              <a:rPr lang="fi-FI" dirty="0"/>
              <a:t> käyttö näyttää lisääntynen myös Sipoossa</a:t>
            </a:r>
          </a:p>
          <a:p>
            <a:r>
              <a:rPr lang="fi-FI" dirty="0" err="1"/>
              <a:t>Förebyggande</a:t>
            </a:r>
            <a:r>
              <a:rPr lang="fi-FI" dirty="0"/>
              <a:t> </a:t>
            </a:r>
            <a:r>
              <a:rPr lang="fi-FI" dirty="0" err="1"/>
              <a:t>rusmedelsarbete</a:t>
            </a:r>
            <a:r>
              <a:rPr lang="fi-FI" dirty="0"/>
              <a:t> </a:t>
            </a:r>
            <a:r>
              <a:rPr lang="fi-FI" dirty="0" err="1"/>
              <a:t>har</a:t>
            </a:r>
            <a:r>
              <a:rPr lang="fi-FI" dirty="0"/>
              <a:t> </a:t>
            </a:r>
            <a:r>
              <a:rPr lang="fi-FI" dirty="0" err="1"/>
              <a:t>utvecklats</a:t>
            </a:r>
            <a:r>
              <a:rPr lang="fi-FI" dirty="0"/>
              <a:t> </a:t>
            </a:r>
            <a:r>
              <a:rPr lang="fi-FI" dirty="0" err="1"/>
              <a:t>massor</a:t>
            </a:r>
            <a:r>
              <a:rPr lang="fi-FI" dirty="0"/>
              <a:t> i Sibbo </a:t>
            </a:r>
            <a:r>
              <a:rPr lang="fi-FI" dirty="0" err="1"/>
              <a:t>under</a:t>
            </a:r>
            <a:r>
              <a:rPr lang="fi-FI" dirty="0"/>
              <a:t> de </a:t>
            </a:r>
            <a:r>
              <a:rPr lang="fi-FI" dirty="0" err="1"/>
              <a:t>senaste</a:t>
            </a:r>
            <a:r>
              <a:rPr lang="fi-FI" dirty="0"/>
              <a:t> </a:t>
            </a:r>
            <a:r>
              <a:rPr lang="fi-FI" dirty="0" err="1"/>
              <a:t>åren</a:t>
            </a:r>
            <a:r>
              <a:rPr lang="fi-FI" dirty="0"/>
              <a:t> </a:t>
            </a:r>
            <a:r>
              <a:rPr lang="fi-FI" dirty="0" err="1"/>
              <a:t>och</a:t>
            </a:r>
            <a:r>
              <a:rPr lang="fi-FI" dirty="0"/>
              <a:t> </a:t>
            </a:r>
            <a:r>
              <a:rPr lang="fi-FI" dirty="0" err="1"/>
              <a:t>arbetet</a:t>
            </a:r>
            <a:r>
              <a:rPr lang="fi-FI" dirty="0"/>
              <a:t> </a:t>
            </a:r>
            <a:r>
              <a:rPr lang="fi-FI" dirty="0" err="1"/>
              <a:t>fortsätter</a:t>
            </a:r>
            <a:r>
              <a:rPr lang="fi-FI" dirty="0"/>
              <a:t> </a:t>
            </a:r>
          </a:p>
          <a:p>
            <a:r>
              <a:rPr lang="fi-FI" dirty="0"/>
              <a:t>Plan för </a:t>
            </a:r>
            <a:r>
              <a:rPr lang="fi-FI" dirty="0" err="1"/>
              <a:t>det</a:t>
            </a:r>
            <a:r>
              <a:rPr lang="fi-FI" dirty="0"/>
              <a:t> </a:t>
            </a:r>
            <a:r>
              <a:rPr lang="fi-FI" dirty="0" err="1"/>
              <a:t>förebyggande</a:t>
            </a:r>
            <a:r>
              <a:rPr lang="fi-FI" dirty="0"/>
              <a:t> </a:t>
            </a:r>
            <a:r>
              <a:rPr lang="fi-FI" dirty="0" err="1"/>
              <a:t>arbetet</a:t>
            </a:r>
            <a:r>
              <a:rPr lang="fi-FI" dirty="0"/>
              <a:t>, </a:t>
            </a:r>
            <a:r>
              <a:rPr lang="fi-FI" dirty="0" err="1"/>
              <a:t>koordinator</a:t>
            </a:r>
            <a:r>
              <a:rPr lang="fi-FI" dirty="0"/>
              <a:t>, </a:t>
            </a:r>
            <a:r>
              <a:rPr lang="fi-FI" dirty="0" err="1"/>
              <a:t>arbetsgrupp</a:t>
            </a:r>
            <a:r>
              <a:rPr lang="fi-FI" dirty="0"/>
              <a:t>, </a:t>
            </a:r>
            <a:r>
              <a:rPr lang="fi-FI" dirty="0" err="1"/>
              <a:t>ansvarande</a:t>
            </a:r>
            <a:r>
              <a:rPr lang="fi-FI" dirty="0"/>
              <a:t> </a:t>
            </a:r>
            <a:r>
              <a:rPr lang="fi-FI" dirty="0" err="1"/>
              <a:t>organ</a:t>
            </a:r>
            <a:r>
              <a:rPr lang="fi-FI" dirty="0"/>
              <a:t> (</a:t>
            </a:r>
            <a:r>
              <a:rPr lang="fi-FI" dirty="0" err="1"/>
              <a:t>bildningsnämndens</a:t>
            </a:r>
            <a:r>
              <a:rPr lang="fi-FI" dirty="0"/>
              <a:t> </a:t>
            </a:r>
            <a:r>
              <a:rPr lang="fi-FI" dirty="0" err="1"/>
              <a:t>fritidssektion</a:t>
            </a:r>
            <a:r>
              <a:rPr lang="fi-FI" dirty="0"/>
              <a:t>)</a:t>
            </a:r>
          </a:p>
          <a:p>
            <a:r>
              <a:rPr lang="fi-FI" dirty="0" err="1"/>
              <a:t>Rusmedelslektioner</a:t>
            </a:r>
            <a:r>
              <a:rPr lang="fi-FI" dirty="0"/>
              <a:t>, </a:t>
            </a:r>
            <a:r>
              <a:rPr lang="fi-FI" dirty="0" err="1"/>
              <a:t>gruppdynamik</a:t>
            </a:r>
            <a:r>
              <a:rPr lang="fi-FI" dirty="0"/>
              <a:t>, </a:t>
            </a:r>
            <a:r>
              <a:rPr lang="fi-FI" dirty="0" err="1"/>
              <a:t>möjliggöra</a:t>
            </a:r>
            <a:r>
              <a:rPr lang="fi-FI" dirty="0"/>
              <a:t> </a:t>
            </a:r>
            <a:r>
              <a:rPr lang="fi-FI" dirty="0" err="1"/>
              <a:t>hobbyverksamhet</a:t>
            </a:r>
            <a:r>
              <a:rPr lang="fi-FI" dirty="0"/>
              <a:t> för alla, </a:t>
            </a:r>
            <a:r>
              <a:rPr lang="fi-FI" dirty="0" err="1"/>
              <a:t>gemenskap</a:t>
            </a:r>
            <a:r>
              <a:rPr lang="fi-FI" dirty="0"/>
              <a:t> </a:t>
            </a:r>
            <a:r>
              <a:rPr lang="fi-FI" dirty="0" err="1"/>
              <a:t>och</a:t>
            </a:r>
            <a:r>
              <a:rPr lang="fi-FI" dirty="0"/>
              <a:t> </a:t>
            </a:r>
            <a:r>
              <a:rPr lang="fi-FI" dirty="0" err="1"/>
              <a:t>delaktighet</a:t>
            </a:r>
            <a:endParaRPr lang="fi-FI" dirty="0"/>
          </a:p>
          <a:p>
            <a:r>
              <a:rPr lang="fi-FI" dirty="0" err="1"/>
              <a:t>Förebyggande</a:t>
            </a:r>
            <a:r>
              <a:rPr lang="fi-FI" dirty="0"/>
              <a:t> </a:t>
            </a:r>
            <a:r>
              <a:rPr lang="fi-FI" dirty="0" err="1"/>
              <a:t>rusmedelsarbete</a:t>
            </a:r>
            <a:r>
              <a:rPr lang="fi-FI" dirty="0"/>
              <a:t> </a:t>
            </a:r>
            <a:r>
              <a:rPr lang="fi-FI" dirty="0" err="1"/>
              <a:t>bör</a:t>
            </a:r>
            <a:r>
              <a:rPr lang="fi-FI" dirty="0"/>
              <a:t> </a:t>
            </a:r>
            <a:r>
              <a:rPr lang="fi-FI" dirty="0" err="1"/>
              <a:t>tas</a:t>
            </a:r>
            <a:r>
              <a:rPr lang="fi-FI" dirty="0"/>
              <a:t> i </a:t>
            </a:r>
            <a:r>
              <a:rPr lang="fi-FI" dirty="0" err="1"/>
              <a:t>beaktande</a:t>
            </a:r>
            <a:r>
              <a:rPr lang="fi-FI" dirty="0"/>
              <a:t> i </a:t>
            </a:r>
            <a:r>
              <a:rPr lang="fi-FI" dirty="0" err="1"/>
              <a:t>organiserandet</a:t>
            </a:r>
            <a:r>
              <a:rPr lang="fi-FI" dirty="0"/>
              <a:t> av alla </a:t>
            </a:r>
            <a:r>
              <a:rPr lang="fi-FI" dirty="0" err="1"/>
              <a:t>kommunens</a:t>
            </a:r>
            <a:r>
              <a:rPr lang="fi-FI" dirty="0"/>
              <a:t> </a:t>
            </a:r>
            <a:r>
              <a:rPr lang="fi-FI" dirty="0" err="1"/>
              <a:t>tjänster</a:t>
            </a:r>
            <a:endParaRPr lang="fi-FI" dirty="0"/>
          </a:p>
          <a:p>
            <a:r>
              <a:rPr lang="fi-FI" dirty="0">
                <a:hlinkClick r:id="rId2"/>
              </a:rPr>
              <a:t>www.päihdelinkki.fi</a:t>
            </a:r>
            <a:r>
              <a:rPr lang="fi-FI" dirty="0"/>
              <a:t> </a:t>
            </a:r>
            <a:r>
              <a:rPr lang="fi-FI" dirty="0">
                <a:hlinkClick r:id="rId3"/>
              </a:rPr>
              <a:t>www.droglänken.fi</a:t>
            </a:r>
            <a:r>
              <a:rPr lang="fi-FI" dirty="0"/>
              <a:t> </a:t>
            </a:r>
          </a:p>
          <a:p>
            <a:endParaRPr lang="fi-FI" dirty="0"/>
          </a:p>
        </p:txBody>
      </p:sp>
    </p:spTree>
    <p:extLst>
      <p:ext uri="{BB962C8B-B14F-4D97-AF65-F5344CB8AC3E}">
        <p14:creationId xmlns:p14="http://schemas.microsoft.com/office/powerpoint/2010/main" val="4151749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DAB1F44-D435-C70F-77D5-5718CDFD485C}"/>
              </a:ext>
            </a:extLst>
          </p:cNvPr>
          <p:cNvSpPr>
            <a:spLocks noGrp="1"/>
          </p:cNvSpPr>
          <p:nvPr>
            <p:ph type="title"/>
          </p:nvPr>
        </p:nvSpPr>
        <p:spPr>
          <a:xfrm>
            <a:off x="1451579" y="804519"/>
            <a:ext cx="9603275" cy="976655"/>
          </a:xfrm>
        </p:spPr>
        <p:txBody>
          <a:bodyPr>
            <a:normAutofit fontScale="90000"/>
          </a:bodyPr>
          <a:lstStyle/>
          <a:p>
            <a:r>
              <a:rPr lang="fi-FI" dirty="0" err="1"/>
              <a:t>Den</a:t>
            </a:r>
            <a:r>
              <a:rPr lang="fi-FI" dirty="0"/>
              <a:t> </a:t>
            </a:r>
            <a:r>
              <a:rPr lang="fi-FI" dirty="0" err="1"/>
              <a:t>egna</a:t>
            </a:r>
            <a:r>
              <a:rPr lang="fi-FI" dirty="0"/>
              <a:t> </a:t>
            </a:r>
            <a:r>
              <a:rPr lang="fi-FI" dirty="0" err="1"/>
              <a:t>rollen</a:t>
            </a:r>
            <a:br>
              <a:rPr lang="fi-FI" dirty="0"/>
            </a:br>
            <a:r>
              <a:rPr lang="fi-FI" dirty="0" err="1"/>
              <a:t>inom</a:t>
            </a:r>
            <a:r>
              <a:rPr lang="fi-FI" dirty="0"/>
              <a:t> </a:t>
            </a:r>
            <a:r>
              <a:rPr lang="fi-FI" dirty="0" err="1"/>
              <a:t>förebyggande</a:t>
            </a:r>
            <a:r>
              <a:rPr lang="fi-FI" dirty="0"/>
              <a:t> </a:t>
            </a:r>
            <a:r>
              <a:rPr lang="fi-FI" dirty="0" err="1"/>
              <a:t>rusmedelsarbete</a:t>
            </a:r>
            <a:br>
              <a:rPr lang="fi-FI" dirty="0"/>
            </a:br>
            <a:endParaRPr lang="fi-FI" dirty="0"/>
          </a:p>
        </p:txBody>
      </p:sp>
      <p:sp>
        <p:nvSpPr>
          <p:cNvPr id="3" name="Sisällön paikkamerkki 2">
            <a:extLst>
              <a:ext uri="{FF2B5EF4-FFF2-40B4-BE49-F238E27FC236}">
                <a16:creationId xmlns:a16="http://schemas.microsoft.com/office/drawing/2014/main" id="{102F220A-6648-F8C3-D021-979FCD47BA19}"/>
              </a:ext>
            </a:extLst>
          </p:cNvPr>
          <p:cNvSpPr>
            <a:spLocks noGrp="1"/>
          </p:cNvSpPr>
          <p:nvPr>
            <p:ph idx="1"/>
          </p:nvPr>
        </p:nvSpPr>
        <p:spPr>
          <a:xfrm>
            <a:off x="1451579" y="1562100"/>
            <a:ext cx="9603275" cy="4491381"/>
          </a:xfrm>
        </p:spPr>
        <p:txBody>
          <a:bodyPr>
            <a:normAutofit fontScale="92500" lnSpcReduction="10000"/>
          </a:bodyPr>
          <a:lstStyle/>
          <a:p>
            <a:pPr marL="0" indent="0">
              <a:buNone/>
            </a:pPr>
            <a:endParaRPr lang="fi-FI" dirty="0"/>
          </a:p>
          <a:p>
            <a:r>
              <a:rPr lang="fi-FI" dirty="0" err="1"/>
              <a:t>Förälderns</a:t>
            </a:r>
            <a:r>
              <a:rPr lang="fi-FI" dirty="0"/>
              <a:t> roll </a:t>
            </a:r>
            <a:r>
              <a:rPr lang="fi-FI" dirty="0" err="1"/>
              <a:t>skiljer</a:t>
            </a:r>
            <a:r>
              <a:rPr lang="fi-FI" dirty="0"/>
              <a:t> </a:t>
            </a:r>
            <a:r>
              <a:rPr lang="fi-FI" dirty="0" err="1"/>
              <a:t>sej</a:t>
            </a:r>
            <a:r>
              <a:rPr lang="fi-FI" dirty="0"/>
              <a:t> </a:t>
            </a:r>
            <a:r>
              <a:rPr lang="fi-FI" dirty="0" err="1"/>
              <a:t>från</a:t>
            </a:r>
            <a:r>
              <a:rPr lang="fi-FI" dirty="0"/>
              <a:t> </a:t>
            </a:r>
            <a:r>
              <a:rPr lang="fi-FI" dirty="0" err="1"/>
              <a:t>den</a:t>
            </a:r>
            <a:r>
              <a:rPr lang="fi-FI" dirty="0"/>
              <a:t> </a:t>
            </a:r>
            <a:r>
              <a:rPr lang="fi-FI" dirty="0" err="1"/>
              <a:t>professionella</a:t>
            </a:r>
            <a:r>
              <a:rPr lang="fi-FI" dirty="0"/>
              <a:t> </a:t>
            </a:r>
            <a:r>
              <a:rPr lang="fi-FI" dirty="0" err="1"/>
              <a:t>pedagogens</a:t>
            </a:r>
            <a:r>
              <a:rPr lang="fi-FI" dirty="0"/>
              <a:t> roll</a:t>
            </a:r>
          </a:p>
          <a:p>
            <a:r>
              <a:rPr lang="fi-FI" dirty="0" err="1"/>
              <a:t>Förälderns</a:t>
            </a:r>
            <a:r>
              <a:rPr lang="fi-FI" dirty="0"/>
              <a:t> roll </a:t>
            </a:r>
            <a:r>
              <a:rPr lang="fi-FI" dirty="0" err="1"/>
              <a:t>är</a:t>
            </a:r>
            <a:r>
              <a:rPr lang="fi-FI" dirty="0"/>
              <a:t> </a:t>
            </a:r>
            <a:r>
              <a:rPr lang="fi-FI" dirty="0" err="1"/>
              <a:t>betydlig</a:t>
            </a:r>
            <a:r>
              <a:rPr lang="fi-FI" dirty="0"/>
              <a:t> </a:t>
            </a:r>
            <a:r>
              <a:rPr lang="fi-FI" dirty="0" err="1"/>
              <a:t>inom</a:t>
            </a:r>
            <a:r>
              <a:rPr lang="fi-FI" dirty="0"/>
              <a:t> </a:t>
            </a:r>
            <a:r>
              <a:rPr lang="fi-FI" dirty="0" err="1"/>
              <a:t>det</a:t>
            </a:r>
            <a:r>
              <a:rPr lang="fi-FI" dirty="0"/>
              <a:t> </a:t>
            </a:r>
            <a:r>
              <a:rPr lang="fi-FI" dirty="0" err="1"/>
              <a:t>förebyggande</a:t>
            </a:r>
            <a:r>
              <a:rPr lang="fi-FI" dirty="0"/>
              <a:t> </a:t>
            </a:r>
            <a:r>
              <a:rPr lang="fi-FI" dirty="0" err="1"/>
              <a:t>arbetet</a:t>
            </a:r>
            <a:r>
              <a:rPr lang="fi-FI" dirty="0"/>
              <a:t>. </a:t>
            </a:r>
            <a:br>
              <a:rPr lang="fi-FI" dirty="0"/>
            </a:br>
            <a:r>
              <a:rPr lang="fi-FI" dirty="0" err="1"/>
              <a:t>Det</a:t>
            </a:r>
            <a:r>
              <a:rPr lang="fi-FI" dirty="0"/>
              <a:t> </a:t>
            </a:r>
            <a:r>
              <a:rPr lang="fi-FI" dirty="0" err="1"/>
              <a:t>kan</a:t>
            </a:r>
            <a:r>
              <a:rPr lang="fi-FI" dirty="0"/>
              <a:t> vara </a:t>
            </a:r>
            <a:r>
              <a:rPr lang="fi-FI" dirty="0" err="1"/>
              <a:t>bra</a:t>
            </a:r>
            <a:r>
              <a:rPr lang="fi-FI" dirty="0"/>
              <a:t> </a:t>
            </a:r>
            <a:r>
              <a:rPr lang="fi-FI" dirty="0" err="1"/>
              <a:t>att</a:t>
            </a:r>
            <a:r>
              <a:rPr lang="fi-FI" dirty="0"/>
              <a:t> ha en </a:t>
            </a:r>
            <a:r>
              <a:rPr lang="fi-FI" dirty="0" err="1"/>
              <a:t>gemensam</a:t>
            </a:r>
            <a:r>
              <a:rPr lang="fi-FI" dirty="0"/>
              <a:t> </a:t>
            </a:r>
            <a:r>
              <a:rPr lang="fi-FI" dirty="0" err="1"/>
              <a:t>syn</a:t>
            </a:r>
            <a:r>
              <a:rPr lang="fi-FI" dirty="0"/>
              <a:t> </a:t>
            </a:r>
            <a:r>
              <a:rPr lang="fi-FI" dirty="0" err="1"/>
              <a:t>på</a:t>
            </a:r>
            <a:r>
              <a:rPr lang="fi-FI" dirty="0"/>
              <a:t> </a:t>
            </a:r>
            <a:r>
              <a:rPr lang="fi-FI" dirty="0" err="1"/>
              <a:t>principer</a:t>
            </a:r>
            <a:r>
              <a:rPr lang="fi-FI" dirty="0"/>
              <a:t> </a:t>
            </a:r>
            <a:r>
              <a:rPr lang="fi-FI" dirty="0" err="1"/>
              <a:t>inom</a:t>
            </a:r>
            <a:r>
              <a:rPr lang="fi-FI" dirty="0"/>
              <a:t> </a:t>
            </a:r>
            <a:r>
              <a:rPr lang="fi-FI" dirty="0" err="1"/>
              <a:t>uppfostran</a:t>
            </a:r>
            <a:r>
              <a:rPr lang="fi-FI" dirty="0"/>
              <a:t>. </a:t>
            </a:r>
          </a:p>
          <a:p>
            <a:r>
              <a:rPr lang="fi-FI" dirty="0" err="1"/>
              <a:t>Rusmedelsfenomen</a:t>
            </a:r>
            <a:r>
              <a:rPr lang="fi-FI" dirty="0"/>
              <a:t> </a:t>
            </a:r>
            <a:r>
              <a:rPr lang="fi-FI" dirty="0" err="1"/>
              <a:t>ändrar</a:t>
            </a:r>
            <a:r>
              <a:rPr lang="fi-FI" dirty="0"/>
              <a:t> </a:t>
            </a:r>
            <a:r>
              <a:rPr lang="fi-FI" dirty="0" err="1"/>
              <a:t>under</a:t>
            </a:r>
            <a:r>
              <a:rPr lang="fi-FI" dirty="0"/>
              <a:t> </a:t>
            </a:r>
            <a:r>
              <a:rPr lang="fi-FI" dirty="0" err="1"/>
              <a:t>tidens</a:t>
            </a:r>
            <a:r>
              <a:rPr lang="fi-FI" dirty="0"/>
              <a:t> </a:t>
            </a:r>
            <a:r>
              <a:rPr lang="fi-FI" dirty="0" err="1"/>
              <a:t>lopp</a:t>
            </a:r>
            <a:r>
              <a:rPr lang="fi-FI" dirty="0"/>
              <a:t> </a:t>
            </a:r>
            <a:r>
              <a:rPr lang="fi-FI" dirty="0" err="1"/>
              <a:t>och</a:t>
            </a:r>
            <a:r>
              <a:rPr lang="fi-FI" dirty="0"/>
              <a:t> </a:t>
            </a:r>
            <a:r>
              <a:rPr lang="fi-FI" dirty="0" err="1"/>
              <a:t>man</a:t>
            </a:r>
            <a:r>
              <a:rPr lang="fi-FI" dirty="0"/>
              <a:t> </a:t>
            </a:r>
            <a:r>
              <a:rPr lang="fi-FI" dirty="0" err="1"/>
              <a:t>kan</a:t>
            </a:r>
            <a:r>
              <a:rPr lang="fi-FI" dirty="0"/>
              <a:t> </a:t>
            </a:r>
            <a:r>
              <a:rPr lang="fi-FI" dirty="0" err="1"/>
              <a:t>inte</a:t>
            </a:r>
            <a:r>
              <a:rPr lang="fi-FI" dirty="0"/>
              <a:t> </a:t>
            </a:r>
            <a:r>
              <a:rPr lang="fi-FI" dirty="0" err="1"/>
              <a:t>veta</a:t>
            </a:r>
            <a:r>
              <a:rPr lang="fi-FI" dirty="0"/>
              <a:t> </a:t>
            </a:r>
            <a:r>
              <a:rPr lang="fi-FI" dirty="0" err="1"/>
              <a:t>allt</a:t>
            </a:r>
            <a:r>
              <a:rPr lang="fi-FI" dirty="0"/>
              <a:t> </a:t>
            </a:r>
            <a:r>
              <a:rPr lang="fi-FI" dirty="0" err="1"/>
              <a:t>om</a:t>
            </a:r>
            <a:r>
              <a:rPr lang="fi-FI" dirty="0"/>
              <a:t> </a:t>
            </a:r>
            <a:r>
              <a:rPr lang="fi-FI" dirty="0" err="1"/>
              <a:t>rusmedel</a:t>
            </a:r>
            <a:r>
              <a:rPr lang="fi-FI" dirty="0"/>
              <a:t> </a:t>
            </a:r>
            <a:r>
              <a:rPr lang="fi-FI" dirty="0" err="1"/>
              <a:t>och</a:t>
            </a:r>
            <a:r>
              <a:rPr lang="fi-FI" dirty="0"/>
              <a:t> </a:t>
            </a:r>
            <a:r>
              <a:rPr lang="fi-FI" dirty="0" err="1"/>
              <a:t>trender</a:t>
            </a:r>
            <a:r>
              <a:rPr lang="fi-FI" dirty="0"/>
              <a:t> </a:t>
            </a:r>
            <a:r>
              <a:rPr lang="fi-FI" dirty="0" err="1"/>
              <a:t>kring</a:t>
            </a:r>
            <a:r>
              <a:rPr lang="fi-FI" dirty="0"/>
              <a:t> dem. </a:t>
            </a:r>
          </a:p>
          <a:p>
            <a:r>
              <a:rPr lang="fi-FI" dirty="0" err="1"/>
              <a:t>Det</a:t>
            </a:r>
            <a:r>
              <a:rPr lang="fi-FI" dirty="0"/>
              <a:t> </a:t>
            </a:r>
            <a:r>
              <a:rPr lang="fi-FI" dirty="0" err="1"/>
              <a:t>räcker</a:t>
            </a:r>
            <a:r>
              <a:rPr lang="fi-FI" dirty="0"/>
              <a:t>, </a:t>
            </a:r>
            <a:r>
              <a:rPr lang="fi-FI" dirty="0" err="1"/>
              <a:t>att</a:t>
            </a:r>
            <a:r>
              <a:rPr lang="fi-FI" dirty="0"/>
              <a:t> </a:t>
            </a:r>
            <a:r>
              <a:rPr lang="fi-FI" dirty="0" err="1"/>
              <a:t>man</a:t>
            </a:r>
            <a:r>
              <a:rPr lang="fi-FI" dirty="0"/>
              <a:t> </a:t>
            </a:r>
            <a:r>
              <a:rPr lang="fi-FI" dirty="0" err="1"/>
              <a:t>är</a:t>
            </a:r>
            <a:r>
              <a:rPr lang="fi-FI" dirty="0"/>
              <a:t> </a:t>
            </a:r>
            <a:r>
              <a:rPr lang="fi-FI" dirty="0" err="1"/>
              <a:t>intresserad</a:t>
            </a:r>
            <a:r>
              <a:rPr lang="fi-FI" dirty="0"/>
              <a:t> </a:t>
            </a:r>
            <a:r>
              <a:rPr lang="fi-FI" dirty="0" err="1"/>
              <a:t>och</a:t>
            </a:r>
            <a:r>
              <a:rPr lang="fi-FI" dirty="0"/>
              <a:t> </a:t>
            </a:r>
            <a:r>
              <a:rPr lang="fi-FI" dirty="0" err="1"/>
              <a:t>vågar</a:t>
            </a:r>
            <a:r>
              <a:rPr lang="fi-FI" dirty="0"/>
              <a:t> </a:t>
            </a:r>
            <a:r>
              <a:rPr lang="fi-FI" dirty="0" err="1"/>
              <a:t>diskutera</a:t>
            </a:r>
            <a:r>
              <a:rPr lang="fi-FI" dirty="0"/>
              <a:t>. </a:t>
            </a:r>
            <a:r>
              <a:rPr lang="fi-FI" dirty="0" err="1"/>
              <a:t>Det</a:t>
            </a:r>
            <a:r>
              <a:rPr lang="fi-FI" dirty="0"/>
              <a:t> </a:t>
            </a:r>
            <a:r>
              <a:rPr lang="fi-FI" dirty="0" err="1"/>
              <a:t>finns</a:t>
            </a:r>
            <a:r>
              <a:rPr lang="fi-FI" dirty="0"/>
              <a:t> </a:t>
            </a:r>
            <a:r>
              <a:rPr lang="fi-FI" dirty="0" err="1"/>
              <a:t>pålitlig</a:t>
            </a:r>
            <a:r>
              <a:rPr lang="fi-FI" dirty="0"/>
              <a:t> </a:t>
            </a:r>
            <a:r>
              <a:rPr lang="fi-FI" dirty="0" err="1"/>
              <a:t>information</a:t>
            </a:r>
            <a:r>
              <a:rPr lang="fi-FI" dirty="0"/>
              <a:t> </a:t>
            </a:r>
            <a:r>
              <a:rPr lang="fi-FI" dirty="0" err="1"/>
              <a:t>tillgänglig</a:t>
            </a:r>
            <a:r>
              <a:rPr lang="fi-FI" dirty="0"/>
              <a:t> </a:t>
            </a:r>
            <a:r>
              <a:rPr lang="fi-FI" dirty="0" err="1"/>
              <a:t>bl.a</a:t>
            </a:r>
            <a:r>
              <a:rPr lang="fi-FI" dirty="0"/>
              <a:t>. </a:t>
            </a:r>
            <a:r>
              <a:rPr lang="fi-FI" dirty="0" err="1"/>
              <a:t>droglänken</a:t>
            </a:r>
            <a:r>
              <a:rPr lang="fi-FI" dirty="0"/>
              <a:t>. </a:t>
            </a:r>
          </a:p>
          <a:p>
            <a:r>
              <a:rPr lang="fi-FI" dirty="0" err="1"/>
              <a:t>Sist</a:t>
            </a:r>
            <a:r>
              <a:rPr lang="fi-FI" dirty="0"/>
              <a:t> </a:t>
            </a:r>
            <a:r>
              <a:rPr lang="fi-FI" dirty="0" err="1"/>
              <a:t>och</a:t>
            </a:r>
            <a:r>
              <a:rPr lang="fi-FI" dirty="0"/>
              <a:t> </a:t>
            </a:r>
            <a:r>
              <a:rPr lang="fi-FI" dirty="0" err="1"/>
              <a:t>slutligen</a:t>
            </a:r>
            <a:r>
              <a:rPr lang="fi-FI" dirty="0"/>
              <a:t> </a:t>
            </a:r>
            <a:r>
              <a:rPr lang="fi-FI" dirty="0" err="1"/>
              <a:t>handlar</a:t>
            </a:r>
            <a:r>
              <a:rPr lang="fi-FI" dirty="0"/>
              <a:t> </a:t>
            </a:r>
            <a:r>
              <a:rPr lang="fi-FI" dirty="0" err="1"/>
              <a:t>förebyggande</a:t>
            </a:r>
            <a:r>
              <a:rPr lang="fi-FI" dirty="0"/>
              <a:t> </a:t>
            </a:r>
            <a:r>
              <a:rPr lang="fi-FI" dirty="0" err="1"/>
              <a:t>rusmedelsarbete</a:t>
            </a:r>
            <a:r>
              <a:rPr lang="fi-FI" dirty="0"/>
              <a:t> </a:t>
            </a:r>
            <a:r>
              <a:rPr lang="fi-FI" dirty="0" err="1"/>
              <a:t>om</a:t>
            </a:r>
            <a:r>
              <a:rPr lang="fi-FI" dirty="0"/>
              <a:t> </a:t>
            </a:r>
            <a:r>
              <a:rPr lang="fi-FI" dirty="0" err="1"/>
              <a:t>småa</a:t>
            </a:r>
            <a:r>
              <a:rPr lang="fi-FI" dirty="0"/>
              <a:t> </a:t>
            </a:r>
            <a:r>
              <a:rPr lang="fi-FI" dirty="0" err="1"/>
              <a:t>saker</a:t>
            </a:r>
            <a:r>
              <a:rPr lang="fi-FI" dirty="0"/>
              <a:t>. </a:t>
            </a:r>
            <a:r>
              <a:rPr lang="fi-FI" dirty="0" err="1"/>
              <a:t>Främst</a:t>
            </a:r>
            <a:r>
              <a:rPr lang="fi-FI" dirty="0"/>
              <a:t> </a:t>
            </a:r>
            <a:r>
              <a:rPr lang="fi-FI" dirty="0" err="1"/>
              <a:t>behöver</a:t>
            </a:r>
            <a:r>
              <a:rPr lang="fi-FI" dirty="0"/>
              <a:t> vi vilja </a:t>
            </a:r>
            <a:r>
              <a:rPr lang="fi-FI" dirty="0" err="1"/>
              <a:t>och</a:t>
            </a:r>
            <a:r>
              <a:rPr lang="fi-FI" dirty="0"/>
              <a:t> </a:t>
            </a:r>
            <a:r>
              <a:rPr lang="fi-FI" dirty="0" err="1"/>
              <a:t>tro</a:t>
            </a:r>
            <a:r>
              <a:rPr lang="fi-FI" dirty="0"/>
              <a:t> </a:t>
            </a:r>
            <a:r>
              <a:rPr lang="fi-FI" dirty="0" err="1"/>
              <a:t>på</a:t>
            </a:r>
            <a:r>
              <a:rPr lang="fi-FI" dirty="0"/>
              <a:t> </a:t>
            </a:r>
            <a:r>
              <a:rPr lang="fi-FI" dirty="0" err="1"/>
              <a:t>att</a:t>
            </a:r>
            <a:r>
              <a:rPr lang="fi-FI" dirty="0"/>
              <a:t> </a:t>
            </a:r>
            <a:r>
              <a:rPr lang="fi-FI" dirty="0" err="1"/>
              <a:t>främja</a:t>
            </a:r>
            <a:r>
              <a:rPr lang="fi-FI" dirty="0"/>
              <a:t> </a:t>
            </a:r>
            <a:r>
              <a:rPr lang="fi-FI" dirty="0" err="1"/>
              <a:t>välmående</a:t>
            </a:r>
            <a:r>
              <a:rPr lang="fi-FI" dirty="0"/>
              <a:t> </a:t>
            </a:r>
            <a:r>
              <a:rPr lang="fi-FI" dirty="0" err="1"/>
              <a:t>och</a:t>
            </a:r>
            <a:r>
              <a:rPr lang="fi-FI" dirty="0"/>
              <a:t> </a:t>
            </a:r>
            <a:r>
              <a:rPr lang="fi-FI" dirty="0" err="1"/>
              <a:t>att</a:t>
            </a:r>
            <a:r>
              <a:rPr lang="fi-FI" dirty="0"/>
              <a:t> </a:t>
            </a:r>
            <a:r>
              <a:rPr lang="fi-FI" dirty="0" err="1"/>
              <a:t>lita</a:t>
            </a:r>
            <a:r>
              <a:rPr lang="fi-FI" dirty="0"/>
              <a:t> </a:t>
            </a:r>
            <a:r>
              <a:rPr lang="fi-FI" dirty="0" err="1"/>
              <a:t>på</a:t>
            </a:r>
            <a:r>
              <a:rPr lang="fi-FI" dirty="0"/>
              <a:t> </a:t>
            </a:r>
            <a:r>
              <a:rPr lang="fi-FI" dirty="0" err="1"/>
              <a:t>våra</a:t>
            </a:r>
            <a:r>
              <a:rPr lang="fi-FI" dirty="0"/>
              <a:t> </a:t>
            </a:r>
            <a:r>
              <a:rPr lang="fi-FI" dirty="0" err="1"/>
              <a:t>och</a:t>
            </a:r>
            <a:r>
              <a:rPr lang="fi-FI" dirty="0"/>
              <a:t> </a:t>
            </a:r>
            <a:r>
              <a:rPr lang="fi-FI" dirty="0" err="1"/>
              <a:t>vår</a:t>
            </a:r>
            <a:r>
              <a:rPr lang="fi-FI" dirty="0"/>
              <a:t> </a:t>
            </a:r>
            <a:r>
              <a:rPr lang="fi-FI" dirty="0" err="1"/>
              <a:t>omgivnings</a:t>
            </a:r>
            <a:r>
              <a:rPr lang="fi-FI" dirty="0"/>
              <a:t> </a:t>
            </a:r>
            <a:r>
              <a:rPr lang="fi-FI" dirty="0" err="1"/>
              <a:t>kunskaper</a:t>
            </a:r>
            <a:r>
              <a:rPr lang="fi-FI" dirty="0"/>
              <a:t>.</a:t>
            </a:r>
            <a:br>
              <a:rPr lang="fi-FI" dirty="0"/>
            </a:br>
            <a:r>
              <a:rPr lang="fi-FI" dirty="0" err="1"/>
              <a:t>Att</a:t>
            </a:r>
            <a:r>
              <a:rPr lang="fi-FI" dirty="0"/>
              <a:t> </a:t>
            </a:r>
            <a:r>
              <a:rPr lang="fi-FI" dirty="0" err="1"/>
              <a:t>modigt</a:t>
            </a:r>
            <a:r>
              <a:rPr lang="fi-FI" dirty="0"/>
              <a:t> </a:t>
            </a:r>
            <a:r>
              <a:rPr lang="fi-FI" dirty="0" err="1"/>
              <a:t>sträva</a:t>
            </a:r>
            <a:r>
              <a:rPr lang="fi-FI" dirty="0"/>
              <a:t> </a:t>
            </a:r>
            <a:r>
              <a:rPr lang="fi-FI" dirty="0" err="1"/>
              <a:t>till</a:t>
            </a:r>
            <a:r>
              <a:rPr lang="fi-FI" dirty="0"/>
              <a:t> en </a:t>
            </a:r>
            <a:r>
              <a:rPr lang="fi-FI" dirty="0" err="1"/>
              <a:t>framtid</a:t>
            </a:r>
            <a:r>
              <a:rPr lang="fi-FI" dirty="0"/>
              <a:t>, </a:t>
            </a:r>
            <a:r>
              <a:rPr lang="fi-FI" dirty="0" err="1"/>
              <a:t>där</a:t>
            </a:r>
            <a:r>
              <a:rPr lang="fi-FI" dirty="0"/>
              <a:t> vi </a:t>
            </a:r>
            <a:r>
              <a:rPr lang="fi-FI" dirty="0" err="1"/>
              <a:t>har</a:t>
            </a:r>
            <a:r>
              <a:rPr lang="fi-FI" dirty="0"/>
              <a:t> </a:t>
            </a:r>
            <a:r>
              <a:rPr lang="fi-FI" dirty="0" err="1"/>
              <a:t>mindre</a:t>
            </a:r>
            <a:r>
              <a:rPr lang="fi-FI" dirty="0"/>
              <a:t> </a:t>
            </a:r>
            <a:r>
              <a:rPr lang="fi-FI" dirty="0" err="1"/>
              <a:t>problem</a:t>
            </a:r>
            <a:r>
              <a:rPr lang="fi-FI" dirty="0"/>
              <a:t> </a:t>
            </a:r>
            <a:r>
              <a:rPr lang="fi-FI" dirty="0" err="1"/>
              <a:t>p.g.a</a:t>
            </a:r>
            <a:r>
              <a:rPr lang="fi-FI" dirty="0"/>
              <a:t>. </a:t>
            </a:r>
            <a:r>
              <a:rPr lang="fi-FI" dirty="0" err="1"/>
              <a:t>rusmedel</a:t>
            </a:r>
            <a:r>
              <a:rPr lang="fi-FI" dirty="0"/>
              <a:t>! </a:t>
            </a:r>
          </a:p>
        </p:txBody>
      </p:sp>
    </p:spTree>
    <p:extLst>
      <p:ext uri="{BB962C8B-B14F-4D97-AF65-F5344CB8AC3E}">
        <p14:creationId xmlns:p14="http://schemas.microsoft.com/office/powerpoint/2010/main" val="424215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F6599-3F61-7086-1956-4C8A0A13F40C}"/>
              </a:ext>
            </a:extLst>
          </p:cNvPr>
          <p:cNvSpPr>
            <a:spLocks noGrp="1"/>
          </p:cNvSpPr>
          <p:nvPr>
            <p:ph type="title"/>
          </p:nvPr>
        </p:nvSpPr>
        <p:spPr/>
        <p:txBody>
          <a:bodyPr>
            <a:normAutofit/>
          </a:bodyPr>
          <a:lstStyle/>
          <a:p>
            <a:r>
              <a:rPr lang="fi-FI" dirty="0" err="1"/>
              <a:t>Att</a:t>
            </a:r>
            <a:r>
              <a:rPr lang="fi-FI" dirty="0"/>
              <a:t> </a:t>
            </a:r>
            <a:r>
              <a:rPr lang="fi-FI" dirty="0" err="1"/>
              <a:t>diskutera</a:t>
            </a:r>
            <a:r>
              <a:rPr lang="fi-FI" dirty="0"/>
              <a:t> </a:t>
            </a:r>
            <a:r>
              <a:rPr lang="fi-FI" dirty="0" err="1"/>
              <a:t>rusmedel</a:t>
            </a:r>
            <a:br>
              <a:rPr lang="fi-FI" dirty="0"/>
            </a:br>
            <a:r>
              <a:rPr lang="fi-FI" dirty="0" err="1"/>
              <a:t>med</a:t>
            </a:r>
            <a:r>
              <a:rPr lang="fi-FI" dirty="0"/>
              <a:t> en </a:t>
            </a:r>
            <a:r>
              <a:rPr lang="fi-FI" dirty="0" err="1"/>
              <a:t>tonåring</a:t>
            </a:r>
            <a:endParaRPr lang="fi-FI" dirty="0"/>
          </a:p>
        </p:txBody>
      </p:sp>
      <p:sp>
        <p:nvSpPr>
          <p:cNvPr id="3" name="Sisällön paikkamerkki 2">
            <a:extLst>
              <a:ext uri="{FF2B5EF4-FFF2-40B4-BE49-F238E27FC236}">
                <a16:creationId xmlns:a16="http://schemas.microsoft.com/office/drawing/2014/main" id="{EBCA9B3F-070C-F1FA-3BF4-515ED1FB9FD7}"/>
              </a:ext>
            </a:extLst>
          </p:cNvPr>
          <p:cNvSpPr>
            <a:spLocks noGrp="1"/>
          </p:cNvSpPr>
          <p:nvPr>
            <p:ph idx="1"/>
          </p:nvPr>
        </p:nvSpPr>
        <p:spPr>
          <a:xfrm>
            <a:off x="1137147" y="1853754"/>
            <a:ext cx="10978654" cy="4199727"/>
          </a:xfrm>
        </p:spPr>
        <p:txBody>
          <a:bodyPr>
            <a:normAutofit fontScale="92500" lnSpcReduction="10000"/>
          </a:bodyPr>
          <a:lstStyle/>
          <a:p>
            <a:r>
              <a:rPr lang="fi-FI" dirty="0" err="1"/>
              <a:t>Den</a:t>
            </a:r>
            <a:r>
              <a:rPr lang="fi-FI" dirty="0"/>
              <a:t> </a:t>
            </a:r>
            <a:r>
              <a:rPr lang="fi-FI" dirty="0" err="1"/>
              <a:t>unga</a:t>
            </a:r>
            <a:r>
              <a:rPr lang="fi-FI" dirty="0"/>
              <a:t> </a:t>
            </a:r>
            <a:r>
              <a:rPr lang="fi-FI" dirty="0" err="1"/>
              <a:t>ser</a:t>
            </a:r>
            <a:r>
              <a:rPr lang="fi-FI" dirty="0"/>
              <a:t> </a:t>
            </a:r>
            <a:r>
              <a:rPr lang="fi-FI" dirty="0" err="1"/>
              <a:t>rusmedel</a:t>
            </a:r>
            <a:r>
              <a:rPr lang="fi-FI" dirty="0"/>
              <a:t> </a:t>
            </a:r>
            <a:r>
              <a:rPr lang="fi-FI" dirty="0" err="1"/>
              <a:t>omkring</a:t>
            </a:r>
            <a:r>
              <a:rPr lang="fi-FI" dirty="0"/>
              <a:t> </a:t>
            </a:r>
            <a:r>
              <a:rPr lang="fi-FI" dirty="0" err="1"/>
              <a:t>sig</a:t>
            </a:r>
            <a:br>
              <a:rPr lang="fi-FI" dirty="0"/>
            </a:br>
            <a:r>
              <a:rPr lang="fi-FI" dirty="0"/>
              <a:t>	-</a:t>
            </a:r>
            <a:r>
              <a:rPr lang="fi-FI" dirty="0" err="1"/>
              <a:t>bildar</a:t>
            </a:r>
            <a:r>
              <a:rPr lang="fi-FI" dirty="0"/>
              <a:t> </a:t>
            </a:r>
            <a:r>
              <a:rPr lang="fi-FI" dirty="0" err="1"/>
              <a:t>åsikter</a:t>
            </a:r>
            <a:r>
              <a:rPr lang="fi-FI" dirty="0"/>
              <a:t> / </a:t>
            </a:r>
            <a:r>
              <a:rPr lang="fi-FI" dirty="0" err="1"/>
              <a:t>föräldrarnas</a:t>
            </a:r>
            <a:r>
              <a:rPr lang="fi-FI" dirty="0"/>
              <a:t> </a:t>
            </a:r>
            <a:r>
              <a:rPr lang="fi-FI" dirty="0" err="1"/>
              <a:t>exempel</a:t>
            </a:r>
            <a:endParaRPr lang="fi-FI" dirty="0"/>
          </a:p>
          <a:p>
            <a:r>
              <a:rPr lang="fi-FI" dirty="0" err="1"/>
              <a:t>Kunskap</a:t>
            </a:r>
            <a:r>
              <a:rPr lang="fi-FI" dirty="0"/>
              <a:t> </a:t>
            </a:r>
            <a:r>
              <a:rPr lang="fi-FI" dirty="0" err="1"/>
              <a:t>om</a:t>
            </a:r>
            <a:r>
              <a:rPr lang="fi-FI" dirty="0"/>
              <a:t> </a:t>
            </a:r>
            <a:r>
              <a:rPr lang="fi-FI" dirty="0" err="1"/>
              <a:t>faror</a:t>
            </a:r>
            <a:r>
              <a:rPr lang="fi-FI" dirty="0"/>
              <a:t> </a:t>
            </a:r>
            <a:r>
              <a:rPr lang="fi-FI" dirty="0" err="1"/>
              <a:t>med</a:t>
            </a:r>
            <a:r>
              <a:rPr lang="fi-FI" dirty="0"/>
              <a:t> </a:t>
            </a:r>
            <a:r>
              <a:rPr lang="fi-FI" dirty="0" err="1"/>
              <a:t>rusmedel</a:t>
            </a:r>
            <a:r>
              <a:rPr lang="fi-FI" dirty="0"/>
              <a:t> </a:t>
            </a:r>
            <a:r>
              <a:rPr lang="fi-FI" dirty="0" err="1"/>
              <a:t>räcker</a:t>
            </a:r>
            <a:r>
              <a:rPr lang="fi-FI" dirty="0"/>
              <a:t> </a:t>
            </a:r>
            <a:r>
              <a:rPr lang="fi-FI" dirty="0" err="1"/>
              <a:t>inte</a:t>
            </a:r>
            <a:br>
              <a:rPr lang="fi-FI" dirty="0"/>
            </a:br>
            <a:r>
              <a:rPr lang="fi-FI" dirty="0"/>
              <a:t>	-</a:t>
            </a:r>
            <a:r>
              <a:rPr lang="fi-FI" dirty="0" err="1"/>
              <a:t>användning</a:t>
            </a:r>
            <a:r>
              <a:rPr lang="fi-FI" dirty="0"/>
              <a:t> </a:t>
            </a:r>
            <a:r>
              <a:rPr lang="fi-FI" dirty="0" err="1"/>
              <a:t>gör</a:t>
            </a:r>
            <a:r>
              <a:rPr lang="fi-FI" dirty="0"/>
              <a:t> </a:t>
            </a:r>
            <a:r>
              <a:rPr lang="fi-FI" dirty="0" err="1"/>
              <a:t>inte</a:t>
            </a:r>
            <a:r>
              <a:rPr lang="fi-FI" dirty="0"/>
              <a:t> </a:t>
            </a:r>
            <a:r>
              <a:rPr lang="fi-FI" dirty="0" err="1"/>
              <a:t>mer</a:t>
            </a:r>
            <a:r>
              <a:rPr lang="fi-FI" dirty="0"/>
              <a:t> </a:t>
            </a:r>
            <a:r>
              <a:rPr lang="fi-FI" dirty="0" err="1"/>
              <a:t>mogen</a:t>
            </a:r>
            <a:br>
              <a:rPr lang="fi-FI" dirty="0"/>
            </a:br>
            <a:r>
              <a:rPr lang="fi-FI" dirty="0"/>
              <a:t>	-alla </a:t>
            </a:r>
            <a:r>
              <a:rPr lang="fi-FI" dirty="0" err="1"/>
              <a:t>andra</a:t>
            </a:r>
            <a:r>
              <a:rPr lang="fi-FI" dirty="0"/>
              <a:t> </a:t>
            </a:r>
            <a:r>
              <a:rPr lang="fi-FI" dirty="0" err="1"/>
              <a:t>använder</a:t>
            </a:r>
            <a:r>
              <a:rPr lang="fi-FI" dirty="0"/>
              <a:t> </a:t>
            </a:r>
            <a:r>
              <a:rPr lang="fi-FI" dirty="0" err="1"/>
              <a:t>inte</a:t>
            </a:r>
            <a:r>
              <a:rPr lang="fi-FI" dirty="0"/>
              <a:t> / </a:t>
            </a:r>
            <a:r>
              <a:rPr lang="fi-FI" dirty="0" err="1"/>
              <a:t>det</a:t>
            </a:r>
            <a:r>
              <a:rPr lang="fi-FI" dirty="0"/>
              <a:t> </a:t>
            </a:r>
            <a:r>
              <a:rPr lang="fi-FI" dirty="0" err="1"/>
              <a:t>är</a:t>
            </a:r>
            <a:r>
              <a:rPr lang="fi-FI" dirty="0"/>
              <a:t> </a:t>
            </a:r>
            <a:r>
              <a:rPr lang="fi-FI" dirty="0" err="1"/>
              <a:t>inte</a:t>
            </a:r>
            <a:r>
              <a:rPr lang="fi-FI" dirty="0"/>
              <a:t> en </a:t>
            </a:r>
            <a:r>
              <a:rPr lang="fi-FI" dirty="0" err="1"/>
              <a:t>bra</a:t>
            </a:r>
            <a:r>
              <a:rPr lang="fi-FI" dirty="0"/>
              <a:t> </a:t>
            </a:r>
            <a:r>
              <a:rPr lang="fi-FI" dirty="0" err="1"/>
              <a:t>orsak</a:t>
            </a:r>
            <a:r>
              <a:rPr lang="fi-FI" dirty="0"/>
              <a:t> </a:t>
            </a:r>
            <a:r>
              <a:rPr lang="fi-FI" dirty="0" err="1"/>
              <a:t>att</a:t>
            </a:r>
            <a:r>
              <a:rPr lang="fi-FI" dirty="0"/>
              <a:t> </a:t>
            </a:r>
            <a:r>
              <a:rPr lang="fi-FI" dirty="0" err="1"/>
              <a:t>använda</a:t>
            </a:r>
            <a:br>
              <a:rPr lang="fi-FI" dirty="0"/>
            </a:br>
            <a:r>
              <a:rPr lang="fi-FI" dirty="0"/>
              <a:t>	-</a:t>
            </a:r>
            <a:r>
              <a:rPr lang="fi-FI" dirty="0" err="1"/>
              <a:t>sätta</a:t>
            </a:r>
            <a:r>
              <a:rPr lang="fi-FI" dirty="0"/>
              <a:t> </a:t>
            </a:r>
            <a:r>
              <a:rPr lang="fi-FI" dirty="0" err="1"/>
              <a:t>gränser</a:t>
            </a:r>
            <a:r>
              <a:rPr lang="fi-FI" dirty="0"/>
              <a:t>, </a:t>
            </a:r>
            <a:r>
              <a:rPr lang="fi-FI" dirty="0" err="1"/>
              <a:t>men</a:t>
            </a:r>
            <a:r>
              <a:rPr lang="fi-FI" dirty="0"/>
              <a:t> </a:t>
            </a:r>
            <a:r>
              <a:rPr lang="fi-FI" dirty="0" err="1"/>
              <a:t>lyssna</a:t>
            </a:r>
            <a:r>
              <a:rPr lang="fi-FI" dirty="0"/>
              <a:t> </a:t>
            </a:r>
            <a:r>
              <a:rPr lang="fi-FI" dirty="0" err="1"/>
              <a:t>och</a:t>
            </a:r>
            <a:r>
              <a:rPr lang="fi-FI" dirty="0"/>
              <a:t> </a:t>
            </a:r>
            <a:r>
              <a:rPr lang="fi-FI" dirty="0" err="1"/>
              <a:t>förstå</a:t>
            </a:r>
            <a:r>
              <a:rPr lang="fi-FI" dirty="0"/>
              <a:t>: </a:t>
            </a:r>
            <a:r>
              <a:rPr lang="fi-FI" dirty="0" err="1"/>
              <a:t>empatisk</a:t>
            </a:r>
            <a:r>
              <a:rPr lang="fi-FI" dirty="0"/>
              <a:t> </a:t>
            </a:r>
            <a:r>
              <a:rPr lang="fi-FI" dirty="0" err="1"/>
              <a:t>och</a:t>
            </a:r>
            <a:r>
              <a:rPr lang="fi-FI" dirty="0"/>
              <a:t> </a:t>
            </a:r>
            <a:r>
              <a:rPr lang="fi-FI" dirty="0" err="1"/>
              <a:t>motiverande</a:t>
            </a:r>
            <a:br>
              <a:rPr lang="fi-FI" dirty="0"/>
            </a:br>
            <a:r>
              <a:rPr lang="fi-FI" dirty="0"/>
              <a:t>	-alla </a:t>
            </a:r>
            <a:r>
              <a:rPr lang="fi-FI" dirty="0" err="1"/>
              <a:t>gör</a:t>
            </a:r>
            <a:r>
              <a:rPr lang="fi-FI" dirty="0"/>
              <a:t> </a:t>
            </a:r>
            <a:r>
              <a:rPr lang="fi-FI" dirty="0" err="1"/>
              <a:t>misstag</a:t>
            </a:r>
            <a:endParaRPr lang="fi-FI" dirty="0"/>
          </a:p>
          <a:p>
            <a:r>
              <a:rPr lang="fi-FI" dirty="0" err="1"/>
              <a:t>Om</a:t>
            </a:r>
            <a:r>
              <a:rPr lang="fi-FI" dirty="0"/>
              <a:t> </a:t>
            </a:r>
            <a:r>
              <a:rPr lang="fi-FI" dirty="0" err="1"/>
              <a:t>den</a:t>
            </a:r>
            <a:r>
              <a:rPr lang="fi-FI" dirty="0"/>
              <a:t> </a:t>
            </a:r>
            <a:r>
              <a:rPr lang="fi-FI" dirty="0" err="1"/>
              <a:t>unga</a:t>
            </a:r>
            <a:r>
              <a:rPr lang="fi-FI" dirty="0"/>
              <a:t> </a:t>
            </a:r>
            <a:r>
              <a:rPr lang="fi-FI" dirty="0" err="1"/>
              <a:t>provar</a:t>
            </a:r>
            <a:r>
              <a:rPr lang="fi-FI" dirty="0"/>
              <a:t> </a:t>
            </a:r>
            <a:r>
              <a:rPr lang="fi-FI" dirty="0" err="1"/>
              <a:t>på</a:t>
            </a:r>
            <a:r>
              <a:rPr lang="fi-FI" dirty="0"/>
              <a:t> </a:t>
            </a:r>
            <a:r>
              <a:rPr lang="fi-FI" dirty="0" err="1"/>
              <a:t>rusmedel</a:t>
            </a:r>
            <a:br>
              <a:rPr lang="fi-FI" dirty="0"/>
            </a:br>
            <a:r>
              <a:rPr lang="fi-FI" dirty="0"/>
              <a:t>	-</a:t>
            </a:r>
            <a:r>
              <a:rPr lang="fi-FI" dirty="0" err="1"/>
              <a:t>förhåll</a:t>
            </a:r>
            <a:r>
              <a:rPr lang="fi-FI" dirty="0"/>
              <a:t> </a:t>
            </a:r>
            <a:r>
              <a:rPr lang="fi-FI" dirty="0" err="1"/>
              <a:t>dig</a:t>
            </a:r>
            <a:r>
              <a:rPr lang="fi-FI" dirty="0"/>
              <a:t> </a:t>
            </a:r>
            <a:r>
              <a:rPr lang="fi-FI" dirty="0" err="1"/>
              <a:t>allvarligt</a:t>
            </a:r>
            <a:r>
              <a:rPr lang="fi-FI" dirty="0"/>
              <a:t> </a:t>
            </a:r>
            <a:r>
              <a:rPr lang="fi-FI" dirty="0" err="1"/>
              <a:t>men</a:t>
            </a:r>
            <a:r>
              <a:rPr lang="fi-FI" dirty="0"/>
              <a:t> </a:t>
            </a:r>
            <a:r>
              <a:rPr lang="fi-FI" dirty="0" err="1"/>
              <a:t>inte</a:t>
            </a:r>
            <a:r>
              <a:rPr lang="fi-FI" dirty="0"/>
              <a:t> för </a:t>
            </a:r>
            <a:r>
              <a:rPr lang="fi-FI" dirty="0" err="1"/>
              <a:t>dömande</a:t>
            </a:r>
            <a:r>
              <a:rPr lang="fi-FI" dirty="0"/>
              <a:t> / </a:t>
            </a:r>
            <a:r>
              <a:rPr lang="fi-FI" dirty="0" err="1"/>
              <a:t>håll</a:t>
            </a:r>
            <a:r>
              <a:rPr lang="fi-FI" dirty="0"/>
              <a:t> </a:t>
            </a:r>
            <a:r>
              <a:rPr lang="fi-FI" dirty="0" err="1"/>
              <a:t>fast</a:t>
            </a:r>
            <a:r>
              <a:rPr lang="fi-FI" dirty="0"/>
              <a:t> </a:t>
            </a:r>
            <a:r>
              <a:rPr lang="fi-FI" dirty="0" err="1"/>
              <a:t>vid</a:t>
            </a:r>
            <a:r>
              <a:rPr lang="fi-FI" dirty="0"/>
              <a:t> </a:t>
            </a:r>
            <a:r>
              <a:rPr lang="fi-FI" dirty="0" err="1"/>
              <a:t>gemensamma</a:t>
            </a:r>
            <a:r>
              <a:rPr lang="fi-FI" dirty="0"/>
              <a:t> </a:t>
            </a:r>
            <a:r>
              <a:rPr lang="fi-FI" dirty="0" err="1"/>
              <a:t>regler</a:t>
            </a:r>
            <a:br>
              <a:rPr lang="fi-FI" dirty="0"/>
            </a:br>
            <a:r>
              <a:rPr lang="fi-FI" dirty="0"/>
              <a:t>	-</a:t>
            </a:r>
            <a:r>
              <a:rPr lang="fi-FI" dirty="0" err="1"/>
              <a:t>det</a:t>
            </a:r>
            <a:r>
              <a:rPr lang="fi-FI" dirty="0"/>
              <a:t> </a:t>
            </a:r>
            <a:r>
              <a:rPr lang="fi-FI" dirty="0" err="1"/>
              <a:t>kan</a:t>
            </a:r>
            <a:r>
              <a:rPr lang="fi-FI" dirty="0"/>
              <a:t> vara </a:t>
            </a:r>
            <a:r>
              <a:rPr lang="fi-FI" dirty="0" err="1"/>
              <a:t>bra</a:t>
            </a:r>
            <a:r>
              <a:rPr lang="fi-FI" dirty="0"/>
              <a:t> </a:t>
            </a:r>
            <a:r>
              <a:rPr lang="fi-FI" dirty="0" err="1"/>
              <a:t>att</a:t>
            </a:r>
            <a:r>
              <a:rPr lang="fi-FI" dirty="0"/>
              <a:t> </a:t>
            </a:r>
            <a:r>
              <a:rPr lang="fi-FI" dirty="0" err="1"/>
              <a:t>berätta</a:t>
            </a:r>
            <a:r>
              <a:rPr lang="fi-FI" dirty="0"/>
              <a:t> </a:t>
            </a:r>
            <a:r>
              <a:rPr lang="fi-FI" dirty="0" err="1"/>
              <a:t>om</a:t>
            </a:r>
            <a:r>
              <a:rPr lang="fi-FI" dirty="0"/>
              <a:t> </a:t>
            </a:r>
            <a:r>
              <a:rPr lang="fi-FI" dirty="0" err="1"/>
              <a:t>sin</a:t>
            </a:r>
            <a:r>
              <a:rPr lang="fi-FI" dirty="0"/>
              <a:t> </a:t>
            </a:r>
            <a:r>
              <a:rPr lang="fi-FI" dirty="0" err="1"/>
              <a:t>oro</a:t>
            </a:r>
            <a:r>
              <a:rPr lang="fi-FI" dirty="0"/>
              <a:t>, </a:t>
            </a:r>
            <a:r>
              <a:rPr lang="fi-FI" dirty="0" err="1"/>
              <a:t>att</a:t>
            </a:r>
            <a:r>
              <a:rPr lang="fi-FI" dirty="0"/>
              <a:t> </a:t>
            </a:r>
            <a:r>
              <a:rPr lang="fi-FI" dirty="0" err="1"/>
              <a:t>bara</a:t>
            </a:r>
            <a:r>
              <a:rPr lang="fi-FI" dirty="0"/>
              <a:t> </a:t>
            </a:r>
            <a:r>
              <a:rPr lang="fi-FI" dirty="0" err="1"/>
              <a:t>bli</a:t>
            </a:r>
            <a:r>
              <a:rPr lang="fi-FI" dirty="0"/>
              <a:t> </a:t>
            </a:r>
            <a:r>
              <a:rPr lang="fi-FI" dirty="0" err="1"/>
              <a:t>arg</a:t>
            </a:r>
            <a:r>
              <a:rPr lang="fi-FI" dirty="0"/>
              <a:t> </a:t>
            </a:r>
            <a:r>
              <a:rPr lang="fi-FI" dirty="0" err="1"/>
              <a:t>kan</a:t>
            </a:r>
            <a:r>
              <a:rPr lang="fi-FI" dirty="0"/>
              <a:t> </a:t>
            </a:r>
            <a:r>
              <a:rPr lang="fi-FI" dirty="0" err="1"/>
              <a:t>orsaka</a:t>
            </a:r>
            <a:r>
              <a:rPr lang="fi-FI" dirty="0"/>
              <a:t> en </a:t>
            </a:r>
            <a:r>
              <a:rPr lang="fi-FI" dirty="0" err="1"/>
              <a:t>motreaktion</a:t>
            </a:r>
            <a:br>
              <a:rPr lang="fi-FI" dirty="0"/>
            </a:br>
            <a:r>
              <a:rPr lang="fi-FI" dirty="0"/>
              <a:t>	-</a:t>
            </a:r>
            <a:r>
              <a:rPr lang="fi-FI" dirty="0" err="1"/>
              <a:t>onödigt</a:t>
            </a:r>
            <a:r>
              <a:rPr lang="fi-FI" dirty="0"/>
              <a:t> </a:t>
            </a:r>
            <a:r>
              <a:rPr lang="fi-FI" dirty="0" err="1"/>
              <a:t>att</a:t>
            </a:r>
            <a:r>
              <a:rPr lang="fi-FI" dirty="0"/>
              <a:t> </a:t>
            </a:r>
            <a:r>
              <a:rPr lang="fi-FI" dirty="0" err="1"/>
              <a:t>diskutera</a:t>
            </a:r>
            <a:r>
              <a:rPr lang="fi-FI" dirty="0"/>
              <a:t> </a:t>
            </a:r>
            <a:r>
              <a:rPr lang="fi-FI" dirty="0" err="1"/>
              <a:t>med</a:t>
            </a:r>
            <a:r>
              <a:rPr lang="fi-FI" dirty="0"/>
              <a:t> en </a:t>
            </a:r>
            <a:r>
              <a:rPr lang="fi-FI" dirty="0" err="1"/>
              <a:t>berusad</a:t>
            </a:r>
            <a:r>
              <a:rPr lang="fi-FI" dirty="0"/>
              <a:t>. </a:t>
            </a:r>
            <a:r>
              <a:rPr lang="fi-FI" dirty="0" err="1"/>
              <a:t>Diskutera</a:t>
            </a:r>
            <a:r>
              <a:rPr lang="fi-FI" dirty="0"/>
              <a:t> </a:t>
            </a:r>
            <a:r>
              <a:rPr lang="fi-FI" dirty="0" err="1"/>
              <a:t>ordentligt</a:t>
            </a:r>
            <a:r>
              <a:rPr lang="fi-FI" dirty="0"/>
              <a:t> </a:t>
            </a:r>
            <a:r>
              <a:rPr lang="fi-FI" dirty="0" err="1"/>
              <a:t>utvilad</a:t>
            </a:r>
            <a:r>
              <a:rPr lang="fi-FI" dirty="0"/>
              <a:t> </a:t>
            </a:r>
            <a:r>
              <a:rPr lang="fi-FI" dirty="0" err="1"/>
              <a:t>nästa</a:t>
            </a:r>
            <a:r>
              <a:rPr lang="fi-FI" dirty="0"/>
              <a:t> </a:t>
            </a:r>
            <a:r>
              <a:rPr lang="fi-FI" dirty="0" err="1"/>
              <a:t>dag</a:t>
            </a:r>
            <a:r>
              <a:rPr lang="fi-FI" dirty="0"/>
              <a:t>.</a:t>
            </a:r>
            <a:br>
              <a:rPr lang="fi-FI" dirty="0"/>
            </a:br>
            <a:r>
              <a:rPr lang="fi-FI" dirty="0"/>
              <a:t>	-</a:t>
            </a:r>
            <a:r>
              <a:rPr lang="fi-FI" dirty="0" err="1"/>
              <a:t>allt</a:t>
            </a:r>
            <a:r>
              <a:rPr lang="fi-FI" dirty="0"/>
              <a:t> </a:t>
            </a:r>
            <a:r>
              <a:rPr lang="fi-FI" dirty="0" err="1"/>
              <a:t>kan</a:t>
            </a:r>
            <a:r>
              <a:rPr lang="fi-FI" dirty="0"/>
              <a:t> </a:t>
            </a:r>
            <a:r>
              <a:rPr lang="fi-FI" dirty="0" err="1"/>
              <a:t>börja</a:t>
            </a:r>
            <a:r>
              <a:rPr lang="fi-FI" dirty="0"/>
              <a:t> </a:t>
            </a:r>
            <a:r>
              <a:rPr lang="fi-FI" dirty="0" err="1"/>
              <a:t>helt</a:t>
            </a:r>
            <a:r>
              <a:rPr lang="fi-FI" dirty="0"/>
              <a:t> </a:t>
            </a:r>
            <a:r>
              <a:rPr lang="fi-FI" dirty="0" err="1"/>
              <a:t>bara</a:t>
            </a:r>
            <a:r>
              <a:rPr lang="fi-FI" dirty="0"/>
              <a:t> </a:t>
            </a:r>
            <a:r>
              <a:rPr lang="fi-FI" dirty="0" err="1"/>
              <a:t>från</a:t>
            </a:r>
            <a:r>
              <a:rPr lang="fi-FI" dirty="0"/>
              <a:t> </a:t>
            </a:r>
            <a:r>
              <a:rPr lang="fi-FI" dirty="0" err="1"/>
              <a:t>nyfikenhet</a:t>
            </a:r>
            <a:r>
              <a:rPr lang="fi-FI" dirty="0"/>
              <a:t>, </a:t>
            </a:r>
            <a:r>
              <a:rPr lang="fi-FI" dirty="0" err="1"/>
              <a:t>så</a:t>
            </a:r>
            <a:r>
              <a:rPr lang="fi-FI" dirty="0"/>
              <a:t> </a:t>
            </a:r>
            <a:r>
              <a:rPr lang="fi-FI" dirty="0" err="1"/>
              <a:t>höll</a:t>
            </a:r>
            <a:r>
              <a:rPr lang="fi-FI" dirty="0"/>
              <a:t> </a:t>
            </a:r>
            <a:r>
              <a:rPr lang="fi-FI" dirty="0" err="1"/>
              <a:t>ögonen</a:t>
            </a:r>
            <a:r>
              <a:rPr lang="fi-FI" dirty="0"/>
              <a:t> </a:t>
            </a:r>
            <a:r>
              <a:rPr lang="fi-FI" dirty="0" err="1"/>
              <a:t>öppna</a:t>
            </a:r>
            <a:r>
              <a:rPr lang="fi-FI" dirty="0"/>
              <a:t>!</a:t>
            </a:r>
          </a:p>
        </p:txBody>
      </p:sp>
    </p:spTree>
    <p:extLst>
      <p:ext uri="{BB962C8B-B14F-4D97-AF65-F5344CB8AC3E}">
        <p14:creationId xmlns:p14="http://schemas.microsoft.com/office/powerpoint/2010/main" val="39176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22188A-2C54-B715-5E78-746E2F377CEB}"/>
              </a:ext>
            </a:extLst>
          </p:cNvPr>
          <p:cNvSpPr>
            <a:spLocks noGrp="1"/>
          </p:cNvSpPr>
          <p:nvPr>
            <p:ph type="title"/>
          </p:nvPr>
        </p:nvSpPr>
        <p:spPr/>
        <p:txBody>
          <a:bodyPr/>
          <a:lstStyle/>
          <a:p>
            <a:r>
              <a:rPr lang="fi-FI" dirty="0"/>
              <a:t>etsivä nuorisotyö</a:t>
            </a:r>
            <a:br>
              <a:rPr lang="fi-FI" dirty="0"/>
            </a:br>
            <a:r>
              <a:rPr lang="fi-FI" dirty="0" err="1"/>
              <a:t>uppsökande</a:t>
            </a:r>
            <a:r>
              <a:rPr lang="fi-FI" dirty="0"/>
              <a:t> </a:t>
            </a:r>
            <a:r>
              <a:rPr lang="fi-FI" dirty="0" err="1"/>
              <a:t>ungdomsarbete</a:t>
            </a:r>
            <a:endParaRPr lang="fi-FI" dirty="0"/>
          </a:p>
        </p:txBody>
      </p:sp>
      <p:sp>
        <p:nvSpPr>
          <p:cNvPr id="3" name="Sisällön paikkamerkki 2">
            <a:extLst>
              <a:ext uri="{FF2B5EF4-FFF2-40B4-BE49-F238E27FC236}">
                <a16:creationId xmlns:a16="http://schemas.microsoft.com/office/drawing/2014/main" id="{D2A23C1E-EF74-A95E-552B-7ADA5B86D9EB}"/>
              </a:ext>
            </a:extLst>
          </p:cNvPr>
          <p:cNvSpPr>
            <a:spLocks noGrp="1"/>
          </p:cNvSpPr>
          <p:nvPr>
            <p:ph idx="1"/>
          </p:nvPr>
        </p:nvSpPr>
        <p:spPr>
          <a:xfrm>
            <a:off x="1451579" y="1853754"/>
            <a:ext cx="9603275" cy="4308921"/>
          </a:xfrm>
        </p:spPr>
        <p:txBody>
          <a:bodyPr>
            <a:normAutofit/>
          </a:bodyPr>
          <a:lstStyle/>
          <a:p>
            <a:r>
              <a:rPr lang="fi-FI" dirty="0"/>
              <a:t>Etsivä nuorisotyö on suunnattu 16–29-vuotiaille nuorille ja nuorille aikuisille. Palvelu on nuorelle vapaaehtoista ja maksutonta ja se perustuu luottamukselliseen kontaktiin. Etsivää nuorisotyötä tehdään pitkäjänteisesti ja nuoren tarpeita vastaavasti. Etsivät auttavat nuoria rakentamaan oman näköistä elämää – olosuhteita, joihin voi olla itse tyytyväinen ja joiden avulla voi jatkaa luottavaisin mielin eteenpäin.</a:t>
            </a:r>
          </a:p>
          <a:p>
            <a:r>
              <a:rPr lang="fi-FI" i="1" dirty="0"/>
              <a:t>Etsivä nuorisotyöntekijä on rinnalla kulkija, joka auttaa selvittämään, miten ottaa seuraava askel. Mikään asia ei ole liian pieni tai liian suuri yhdessä ratkottavaksi! </a:t>
            </a:r>
          </a:p>
          <a:p>
            <a:r>
              <a:rPr lang="fi-FI" dirty="0"/>
              <a:t>Viranomaisten lisäksi kuka tahansa nuoren lähipiiristä voi olla yhteydessä nuoren suostumuksella etsivään työhön, kun nuoresta herää huoli. Etsivä nuorisotyö on ilmoituksen saatuaan yhteydessä nuoreen ja tarjoaa apuaan.</a:t>
            </a:r>
          </a:p>
          <a:p>
            <a:endParaRPr lang="fi-FI" dirty="0"/>
          </a:p>
        </p:txBody>
      </p:sp>
    </p:spTree>
    <p:extLst>
      <p:ext uri="{BB962C8B-B14F-4D97-AF65-F5344CB8AC3E}">
        <p14:creationId xmlns:p14="http://schemas.microsoft.com/office/powerpoint/2010/main" val="4082058790"/>
      </p:ext>
    </p:extLst>
  </p:cSld>
  <p:clrMapOvr>
    <a:masterClrMapping/>
  </p:clrMapOvr>
</p:sld>
</file>

<file path=ppt/theme/theme1.xml><?xml version="1.0" encoding="utf-8"?>
<a:theme xmlns:a="http://schemas.openxmlformats.org/drawingml/2006/main" name="Galleria">
  <a:themeElements>
    <a:clrScheme name="Galleri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615</TotalTime>
  <Words>801</Words>
  <Application>Microsoft Office PowerPoint</Application>
  <PresentationFormat>Laajakuva</PresentationFormat>
  <Paragraphs>42</Paragraphs>
  <Slides>12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Arial</vt:lpstr>
      <vt:lpstr>Gill Sans MT</vt:lpstr>
      <vt:lpstr>Myriad Pro</vt:lpstr>
      <vt:lpstr>Trebuchet MS</vt:lpstr>
      <vt:lpstr>Galleria</vt:lpstr>
      <vt:lpstr>diskutera &amp; lyssna</vt:lpstr>
      <vt:lpstr>Nöjd med sitt liv % av Sibbo ungdomar (hälsa i skolan 2021)</vt:lpstr>
      <vt:lpstr>Nykterhet % av elever i årskurs 8 och 9 (hälsa i skolan 2021)</vt:lpstr>
      <vt:lpstr>Måttlig eller svår ångest % i årskurs 8 och 9 (Hälsa i skolan 2021)</vt:lpstr>
      <vt:lpstr>Har använt kannabis under de senaste 30 dagarna % i årskurs 8 och 9 (Hälsa i skolan 2021)</vt:lpstr>
      <vt:lpstr>förebyggande rusmedelsarbete i Sibbo kommun</vt:lpstr>
      <vt:lpstr>Den egna rollen inom förebyggande rusmedelsarbete </vt:lpstr>
      <vt:lpstr>Att diskutera rusmedel med en tonåring</vt:lpstr>
      <vt:lpstr>etsivä nuorisotyö uppsökande ungdomsarbete</vt:lpstr>
      <vt:lpstr>Sipoon Etsivät Sibbo uppsökande</vt:lpstr>
      <vt:lpstr>Om man är orolig över en ungdoms mentala hälsa eller användning av rusmedel </vt:lpstr>
      <vt:lpstr>Kiitos!     Tack!</vt:lpstr>
    </vt:vector>
  </TitlesOfParts>
  <Company>Sipoon 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Sarnikorpi Saska</dc:creator>
  <cp:lastModifiedBy>Sarnikorpi Saska</cp:lastModifiedBy>
  <cp:revision>1</cp:revision>
  <dcterms:created xsi:type="dcterms:W3CDTF">2022-05-19T06:13:31Z</dcterms:created>
  <dcterms:modified xsi:type="dcterms:W3CDTF">2022-05-24T06:59:51Z</dcterms:modified>
</cp:coreProperties>
</file>