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mpulainen Harri" userId="9d8d4095-579c-4b4f-9c5f-3a15520202c5" providerId="ADAL" clId="{916900AB-46AE-4C1D-A9E0-83C8BA6273E2}"/>
    <pc:docChg chg="undo custSel addSld modSld">
      <pc:chgData name="Kumpulainen Harri" userId="9d8d4095-579c-4b4f-9c5f-3a15520202c5" providerId="ADAL" clId="{916900AB-46AE-4C1D-A9E0-83C8BA6273E2}" dt="2025-12-29T07:48:01.606" v="17" actId="1076"/>
      <pc:docMkLst>
        <pc:docMk/>
      </pc:docMkLst>
      <pc:sldChg chg="addSp delSp modSp new mod">
        <pc:chgData name="Kumpulainen Harri" userId="9d8d4095-579c-4b4f-9c5f-3a15520202c5" providerId="ADAL" clId="{916900AB-46AE-4C1D-A9E0-83C8BA6273E2}" dt="2025-12-29T07:48:01.606" v="17" actId="1076"/>
        <pc:sldMkLst>
          <pc:docMk/>
          <pc:sldMk cId="3595575866" sldId="256"/>
        </pc:sldMkLst>
        <pc:spChg chg="del">
          <ac:chgData name="Kumpulainen Harri" userId="9d8d4095-579c-4b4f-9c5f-3a15520202c5" providerId="ADAL" clId="{916900AB-46AE-4C1D-A9E0-83C8BA6273E2}" dt="2025-12-29T07:46:36.719" v="2" actId="478"/>
          <ac:spMkLst>
            <pc:docMk/>
            <pc:sldMk cId="3595575866" sldId="256"/>
            <ac:spMk id="2" creationId="{8DC0EC5B-9FAC-753B-635B-744CD2C42DCF}"/>
          </ac:spMkLst>
        </pc:spChg>
        <pc:spChg chg="del">
          <ac:chgData name="Kumpulainen Harri" userId="9d8d4095-579c-4b4f-9c5f-3a15520202c5" providerId="ADAL" clId="{916900AB-46AE-4C1D-A9E0-83C8BA6273E2}" dt="2025-12-29T07:46:35.077" v="1" actId="478"/>
          <ac:spMkLst>
            <pc:docMk/>
            <pc:sldMk cId="3595575866" sldId="256"/>
            <ac:spMk id="3" creationId="{423B4666-375C-D4D6-F3EA-8C8081D3CF9E}"/>
          </ac:spMkLst>
        </pc:spChg>
        <pc:spChg chg="add mod">
          <ac:chgData name="Kumpulainen Harri" userId="9d8d4095-579c-4b4f-9c5f-3a15520202c5" providerId="ADAL" clId="{916900AB-46AE-4C1D-A9E0-83C8BA6273E2}" dt="2025-12-29T07:48:01.606" v="17" actId="1076"/>
          <ac:spMkLst>
            <pc:docMk/>
            <pc:sldMk cId="3595575866" sldId="256"/>
            <ac:spMk id="6" creationId="{78E1B117-A3B8-6415-5FFB-835B1FD850DE}"/>
          </ac:spMkLst>
        </pc:spChg>
        <pc:picChg chg="add mod">
          <ac:chgData name="Kumpulainen Harri" userId="9d8d4095-579c-4b4f-9c5f-3a15520202c5" providerId="ADAL" clId="{916900AB-46AE-4C1D-A9E0-83C8BA6273E2}" dt="2025-12-29T07:47:29.355" v="12" actId="1076"/>
          <ac:picMkLst>
            <pc:docMk/>
            <pc:sldMk cId="3595575866" sldId="256"/>
            <ac:picMk id="5" creationId="{D91B6E12-9834-6EF6-3B90-C5B6E7BFC6F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BC9448-8B81-C268-77C0-6FEA93E9BA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3B68036-863F-B83E-F4DF-350358987B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C22869F-182B-AFC8-4CCC-A2A59F6A2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51A5D-3F78-4906-83C5-FA4C52794BC3}" type="datetimeFigureOut">
              <a:rPr lang="fi-FI" smtClean="0"/>
              <a:t>29.12.2025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DB98324-7E82-696F-1829-CD2C56682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28D0CC9-8725-255B-DB23-18E6C778E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9861C-E431-4E3D-AF2D-DFB66354BEC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04343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F187BC-D411-39D1-D689-5CC15D1E2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F7FA6DEC-6965-6A2F-03F9-868DCCC08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4EF9817-856F-F9D8-F1E6-041946CBB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51A5D-3F78-4906-83C5-FA4C52794BC3}" type="datetimeFigureOut">
              <a:rPr lang="fi-FI" smtClean="0"/>
              <a:t>29.12.2025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9F3935C-8D90-1295-4FC8-1B8AABDA2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F4BE401-DCD5-6551-05F8-67FC19C2A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9861C-E431-4E3D-AF2D-DFB66354BEC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4160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57E51D01-0B61-9D2F-5ECD-25512040C0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A0545B3A-48B0-1C14-6F6B-DBA57009E1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1616EC3-7C5D-0114-8AEE-7FD45A45E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51A5D-3F78-4906-83C5-FA4C52794BC3}" type="datetimeFigureOut">
              <a:rPr lang="fi-FI" smtClean="0"/>
              <a:t>29.12.2025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07DFC10-DB6E-780D-6FC4-A846215D6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878DBAC-E560-E59D-E049-660EB135C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9861C-E431-4E3D-AF2D-DFB66354BEC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17146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354A99A-4EC9-DB9F-7F98-7E7E437D4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251C5CA-98DE-31BF-CD93-41E9D715E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1959331-4087-26CB-E354-856A48DCA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51A5D-3F78-4906-83C5-FA4C52794BC3}" type="datetimeFigureOut">
              <a:rPr lang="fi-FI" smtClean="0"/>
              <a:t>29.12.2025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F14A001-EBC6-C0F1-E435-516CBB135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7044971-E5CE-41D8-6A7D-D7FCFDAE6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9861C-E431-4E3D-AF2D-DFB66354BEC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9505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D50951-6686-50A9-3E2B-F16D5A6E2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5D22C4B-25A9-4A4D-5FE7-FD065EC5E1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86494BA-915E-FD33-5577-B5A4DF347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51A5D-3F78-4906-83C5-FA4C52794BC3}" type="datetimeFigureOut">
              <a:rPr lang="fi-FI" smtClean="0"/>
              <a:t>29.12.2025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BC72627-CF0E-8D97-8C44-DE1C0AF2E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93FCF99-16F9-6C31-014A-D5B32F21A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9861C-E431-4E3D-AF2D-DFB66354BEC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0955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F305BD2-831B-0865-17F2-E4C9F1FDD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74F0E76-EF2F-4DD9-2ABD-63F2A4254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1984B23-2496-920A-40EE-5180CE5449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202402F-1501-A4CC-BDD6-6DEE3EEFD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51A5D-3F78-4906-83C5-FA4C52794BC3}" type="datetimeFigureOut">
              <a:rPr lang="fi-FI" smtClean="0"/>
              <a:t>29.12.2025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9CB138D-7213-6E9E-E215-E2E96A8ED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9AC46E3-B2F9-8B7B-0DE1-347AAD378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9861C-E431-4E3D-AF2D-DFB66354BEC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5113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F75744E-00FD-B298-37DE-F5EAB57E3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0ECC0BF-223C-38A1-FF11-28DC07073D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3DE7BF8-F896-2E96-EAF1-D5C32F0D41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0687A39B-8BD4-44FA-A32E-5D484771ED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7876DEB-F892-D454-BFD3-A9FEBEB7BD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61066A8-280F-6705-9E79-FA32C7DAF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51A5D-3F78-4906-83C5-FA4C52794BC3}" type="datetimeFigureOut">
              <a:rPr lang="fi-FI" smtClean="0"/>
              <a:t>29.12.2025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8F324A12-7E51-1B7C-793E-967836F0F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ACB4B139-EC16-1CC2-F0A6-55988DD99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9861C-E431-4E3D-AF2D-DFB66354BEC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1884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629ADFF-E2EA-023C-C62F-5FC326EB7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CCB3D13-36C6-0EA5-F1FE-36197C180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51A5D-3F78-4906-83C5-FA4C52794BC3}" type="datetimeFigureOut">
              <a:rPr lang="fi-FI" smtClean="0"/>
              <a:t>29.12.2025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B17FEC54-233F-DDA7-1A1A-81E659097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F21DF78-745D-8C7F-6643-6856534E8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9861C-E431-4E3D-AF2D-DFB66354BEC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17176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E4717A2-428B-EDCC-B00F-F1A0FA1D1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51A5D-3F78-4906-83C5-FA4C52794BC3}" type="datetimeFigureOut">
              <a:rPr lang="fi-FI" smtClean="0"/>
              <a:t>29.12.2025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BCFF600-799D-A7AB-0276-93BC1E6D6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20DB200-0B78-7260-9B75-14AEE6100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9861C-E431-4E3D-AF2D-DFB66354BEC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1728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955A7E0-91FF-229E-1C5F-4EE9305DA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3402925-EFE9-02BA-F103-40A1BE5F5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6F7A75F-03C3-2423-9781-3AB08A45B8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A495265-8497-1ACC-F76F-E8302EAB8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51A5D-3F78-4906-83C5-FA4C52794BC3}" type="datetimeFigureOut">
              <a:rPr lang="fi-FI" smtClean="0"/>
              <a:t>29.12.2025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25424E6-5ADC-EF0F-EA0A-A28BD77B0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E6A3B93-1736-DE6E-CF25-A94F1E066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9861C-E431-4E3D-AF2D-DFB66354BEC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162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1CEE94E-9C4C-A372-494A-77DBFC022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6E76DD5D-4E7D-E98E-7E75-604E996CF9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B488697-9198-96C4-569C-7756C5A22A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6CFD720-BFBC-72FF-D13A-B8FD52BEA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51A5D-3F78-4906-83C5-FA4C52794BC3}" type="datetimeFigureOut">
              <a:rPr lang="fi-FI" smtClean="0"/>
              <a:t>29.12.2025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01B01F2-C664-2260-DDE4-AD9CC556F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AB36D65-F14B-C42B-037A-6CD15F2C4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9861C-E431-4E3D-AF2D-DFB66354BEC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57377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C08F9CC-9EF8-6081-C1EF-08DAB0185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4AB54C9-6B6B-3C07-9A74-0D462F229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BDD0A04-3604-0CE3-034B-973425895C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351A5D-3F78-4906-83C5-FA4C52794BC3}" type="datetimeFigureOut">
              <a:rPr lang="fi-FI" smtClean="0"/>
              <a:t>29.12.2025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38C6985-A862-09D8-0A31-D3A118F514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C534511-0C4D-AA8F-6514-A2C0D4F016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89861C-E431-4E3D-AF2D-DFB66354BEC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213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kartta, teksti, atlas&#10;&#10;Tekoälyllä luotu sisältö voi olla virheellistä.">
            <a:extLst>
              <a:ext uri="{FF2B5EF4-FFF2-40B4-BE49-F238E27FC236}">
                <a16:creationId xmlns:a16="http://schemas.microsoft.com/office/drawing/2014/main" id="{D91B6E12-9834-6EF6-3B90-C5B6E7BFC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910" y="0"/>
            <a:ext cx="9048179" cy="6858000"/>
          </a:xfrm>
          <a:prstGeom prst="rect">
            <a:avLst/>
          </a:prstGeom>
        </p:spPr>
      </p:pic>
      <p:sp>
        <p:nvSpPr>
          <p:cNvPr id="6" name="Ellipsi 5">
            <a:extLst>
              <a:ext uri="{FF2B5EF4-FFF2-40B4-BE49-F238E27FC236}">
                <a16:creationId xmlns:a16="http://schemas.microsoft.com/office/drawing/2014/main" id="{78E1B117-A3B8-6415-5FFB-835B1FD850DE}"/>
              </a:ext>
            </a:extLst>
          </p:cNvPr>
          <p:cNvSpPr/>
          <p:nvPr/>
        </p:nvSpPr>
        <p:spPr>
          <a:xfrm>
            <a:off x="5054601" y="888999"/>
            <a:ext cx="533400" cy="52493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955758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Laajakuva</PresentationFormat>
  <Paragraphs>0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Office-teema</vt:lpstr>
      <vt:lpstr>PowerPoint-esitys</vt:lpstr>
    </vt:vector>
  </TitlesOfParts>
  <Company>Sipoon kunta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Kumpulainen Harri</dc:creator>
  <cp:lastModifiedBy>Kumpulainen Harri</cp:lastModifiedBy>
  <cp:revision>1</cp:revision>
  <dcterms:created xsi:type="dcterms:W3CDTF">2025-12-29T07:46:27Z</dcterms:created>
  <dcterms:modified xsi:type="dcterms:W3CDTF">2025-12-29T07:48:09Z</dcterms:modified>
</cp:coreProperties>
</file>